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48" d="100"/>
          <a:sy n="48" d="100"/>
        </p:scale>
        <p:origin x="67" y="89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32B53-D9FE-CDF6-A21C-9CF9998F9E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73C7B1E-ABC7-FA16-E2E8-112572A2A4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BABAE57-02EA-667D-6697-013B13DA4475}"/>
              </a:ext>
            </a:extLst>
          </p:cNvPr>
          <p:cNvSpPr>
            <a:spLocks noGrp="1"/>
          </p:cNvSpPr>
          <p:nvPr>
            <p:ph type="dt" sz="half" idx="10"/>
          </p:nvPr>
        </p:nvSpPr>
        <p:spPr/>
        <p:txBody>
          <a:bodyPr/>
          <a:lstStyle/>
          <a:p>
            <a:fld id="{48FD4CBB-DC82-4735-BDAE-C75F3539BF98}" type="datetimeFigureOut">
              <a:rPr lang="en-IN" smtClean="0"/>
              <a:t>24-04-2023</a:t>
            </a:fld>
            <a:endParaRPr lang="en-IN"/>
          </a:p>
        </p:txBody>
      </p:sp>
      <p:sp>
        <p:nvSpPr>
          <p:cNvPr id="5" name="Footer Placeholder 4">
            <a:extLst>
              <a:ext uri="{FF2B5EF4-FFF2-40B4-BE49-F238E27FC236}">
                <a16:creationId xmlns:a16="http://schemas.microsoft.com/office/drawing/2014/main" id="{B706804D-4831-D270-F6A0-E90B1755AE2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4853493-765D-3D5B-4A6E-2149E5DBCE1B}"/>
              </a:ext>
            </a:extLst>
          </p:cNvPr>
          <p:cNvSpPr>
            <a:spLocks noGrp="1"/>
          </p:cNvSpPr>
          <p:nvPr>
            <p:ph type="sldNum" sz="quarter" idx="12"/>
          </p:nvPr>
        </p:nvSpPr>
        <p:spPr/>
        <p:txBody>
          <a:bodyPr/>
          <a:lstStyle/>
          <a:p>
            <a:fld id="{AF246FD4-9963-4CE8-9B2D-4A91A9E19D69}" type="slidenum">
              <a:rPr lang="en-IN" smtClean="0"/>
              <a:t>‹#›</a:t>
            </a:fld>
            <a:endParaRPr lang="en-IN"/>
          </a:p>
        </p:txBody>
      </p:sp>
    </p:spTree>
    <p:extLst>
      <p:ext uri="{BB962C8B-B14F-4D97-AF65-F5344CB8AC3E}">
        <p14:creationId xmlns:p14="http://schemas.microsoft.com/office/powerpoint/2010/main" val="1343670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13DCD-51EE-EF96-6E72-443E88E62B2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C33481F-DF77-9114-E7BC-D73A8292CBF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4698C7C-4E10-8567-3165-8CD0F552FF00}"/>
              </a:ext>
            </a:extLst>
          </p:cNvPr>
          <p:cNvSpPr>
            <a:spLocks noGrp="1"/>
          </p:cNvSpPr>
          <p:nvPr>
            <p:ph type="dt" sz="half" idx="10"/>
          </p:nvPr>
        </p:nvSpPr>
        <p:spPr/>
        <p:txBody>
          <a:bodyPr/>
          <a:lstStyle/>
          <a:p>
            <a:fld id="{48FD4CBB-DC82-4735-BDAE-C75F3539BF98}" type="datetimeFigureOut">
              <a:rPr lang="en-IN" smtClean="0"/>
              <a:t>24-04-2023</a:t>
            </a:fld>
            <a:endParaRPr lang="en-IN"/>
          </a:p>
        </p:txBody>
      </p:sp>
      <p:sp>
        <p:nvSpPr>
          <p:cNvPr id="5" name="Footer Placeholder 4">
            <a:extLst>
              <a:ext uri="{FF2B5EF4-FFF2-40B4-BE49-F238E27FC236}">
                <a16:creationId xmlns:a16="http://schemas.microsoft.com/office/drawing/2014/main" id="{2007E6D9-BABD-3366-2567-C18B5CD7C15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7B9E51C-82F2-A372-943E-5C7EFCAEA07F}"/>
              </a:ext>
            </a:extLst>
          </p:cNvPr>
          <p:cNvSpPr>
            <a:spLocks noGrp="1"/>
          </p:cNvSpPr>
          <p:nvPr>
            <p:ph type="sldNum" sz="quarter" idx="12"/>
          </p:nvPr>
        </p:nvSpPr>
        <p:spPr/>
        <p:txBody>
          <a:bodyPr/>
          <a:lstStyle/>
          <a:p>
            <a:fld id="{AF246FD4-9963-4CE8-9B2D-4A91A9E19D69}" type="slidenum">
              <a:rPr lang="en-IN" smtClean="0"/>
              <a:t>‹#›</a:t>
            </a:fld>
            <a:endParaRPr lang="en-IN"/>
          </a:p>
        </p:txBody>
      </p:sp>
    </p:spTree>
    <p:extLst>
      <p:ext uri="{BB962C8B-B14F-4D97-AF65-F5344CB8AC3E}">
        <p14:creationId xmlns:p14="http://schemas.microsoft.com/office/powerpoint/2010/main" val="1534077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63D1E2-8D68-50AC-F071-9E12829F1A4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D2DE3A3-2B6D-9ACB-4854-F10CAA03669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E8F27A0-9119-50A5-B18F-2751AA1E1322}"/>
              </a:ext>
            </a:extLst>
          </p:cNvPr>
          <p:cNvSpPr>
            <a:spLocks noGrp="1"/>
          </p:cNvSpPr>
          <p:nvPr>
            <p:ph type="dt" sz="half" idx="10"/>
          </p:nvPr>
        </p:nvSpPr>
        <p:spPr/>
        <p:txBody>
          <a:bodyPr/>
          <a:lstStyle/>
          <a:p>
            <a:fld id="{48FD4CBB-DC82-4735-BDAE-C75F3539BF98}" type="datetimeFigureOut">
              <a:rPr lang="en-IN" smtClean="0"/>
              <a:t>24-04-2023</a:t>
            </a:fld>
            <a:endParaRPr lang="en-IN"/>
          </a:p>
        </p:txBody>
      </p:sp>
      <p:sp>
        <p:nvSpPr>
          <p:cNvPr id="5" name="Footer Placeholder 4">
            <a:extLst>
              <a:ext uri="{FF2B5EF4-FFF2-40B4-BE49-F238E27FC236}">
                <a16:creationId xmlns:a16="http://schemas.microsoft.com/office/drawing/2014/main" id="{2ED24D4C-5F58-375B-FDCC-A1A4BC9BC52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06E739F-CD33-99EE-3A2E-87FBA6D73754}"/>
              </a:ext>
            </a:extLst>
          </p:cNvPr>
          <p:cNvSpPr>
            <a:spLocks noGrp="1"/>
          </p:cNvSpPr>
          <p:nvPr>
            <p:ph type="sldNum" sz="quarter" idx="12"/>
          </p:nvPr>
        </p:nvSpPr>
        <p:spPr/>
        <p:txBody>
          <a:bodyPr/>
          <a:lstStyle/>
          <a:p>
            <a:fld id="{AF246FD4-9963-4CE8-9B2D-4A91A9E19D69}" type="slidenum">
              <a:rPr lang="en-IN" smtClean="0"/>
              <a:t>‹#›</a:t>
            </a:fld>
            <a:endParaRPr lang="en-IN"/>
          </a:p>
        </p:txBody>
      </p:sp>
    </p:spTree>
    <p:extLst>
      <p:ext uri="{BB962C8B-B14F-4D97-AF65-F5344CB8AC3E}">
        <p14:creationId xmlns:p14="http://schemas.microsoft.com/office/powerpoint/2010/main" val="3943863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AB7D-B4E3-AB2D-63AE-0053AF95393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E54BDF5-BEEA-64DE-FDE0-A24A4B9030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E5C3B5B-ED99-8AEA-6892-15ADD60089FE}"/>
              </a:ext>
            </a:extLst>
          </p:cNvPr>
          <p:cNvSpPr>
            <a:spLocks noGrp="1"/>
          </p:cNvSpPr>
          <p:nvPr>
            <p:ph type="dt" sz="half" idx="10"/>
          </p:nvPr>
        </p:nvSpPr>
        <p:spPr/>
        <p:txBody>
          <a:bodyPr/>
          <a:lstStyle/>
          <a:p>
            <a:fld id="{48FD4CBB-DC82-4735-BDAE-C75F3539BF98}" type="datetimeFigureOut">
              <a:rPr lang="en-IN" smtClean="0"/>
              <a:t>24-04-2023</a:t>
            </a:fld>
            <a:endParaRPr lang="en-IN"/>
          </a:p>
        </p:txBody>
      </p:sp>
      <p:sp>
        <p:nvSpPr>
          <p:cNvPr id="5" name="Footer Placeholder 4">
            <a:extLst>
              <a:ext uri="{FF2B5EF4-FFF2-40B4-BE49-F238E27FC236}">
                <a16:creationId xmlns:a16="http://schemas.microsoft.com/office/drawing/2014/main" id="{CF55DE41-E213-FA8F-AFB0-43262B67E7C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7AAD9B7-29B9-5041-E077-ED77A93A4B6A}"/>
              </a:ext>
            </a:extLst>
          </p:cNvPr>
          <p:cNvSpPr>
            <a:spLocks noGrp="1"/>
          </p:cNvSpPr>
          <p:nvPr>
            <p:ph type="sldNum" sz="quarter" idx="12"/>
          </p:nvPr>
        </p:nvSpPr>
        <p:spPr/>
        <p:txBody>
          <a:bodyPr/>
          <a:lstStyle/>
          <a:p>
            <a:fld id="{AF246FD4-9963-4CE8-9B2D-4A91A9E19D69}" type="slidenum">
              <a:rPr lang="en-IN" smtClean="0"/>
              <a:t>‹#›</a:t>
            </a:fld>
            <a:endParaRPr lang="en-IN"/>
          </a:p>
        </p:txBody>
      </p:sp>
    </p:spTree>
    <p:extLst>
      <p:ext uri="{BB962C8B-B14F-4D97-AF65-F5344CB8AC3E}">
        <p14:creationId xmlns:p14="http://schemas.microsoft.com/office/powerpoint/2010/main" val="1830215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41502-3E51-3B49-4020-1098B2D645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5A02EB6-B0EB-7DDE-D939-7BB6349267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F0B50D-24A5-17B4-BE8C-B12665B5A683}"/>
              </a:ext>
            </a:extLst>
          </p:cNvPr>
          <p:cNvSpPr>
            <a:spLocks noGrp="1"/>
          </p:cNvSpPr>
          <p:nvPr>
            <p:ph type="dt" sz="half" idx="10"/>
          </p:nvPr>
        </p:nvSpPr>
        <p:spPr/>
        <p:txBody>
          <a:bodyPr/>
          <a:lstStyle/>
          <a:p>
            <a:fld id="{48FD4CBB-DC82-4735-BDAE-C75F3539BF98}" type="datetimeFigureOut">
              <a:rPr lang="en-IN" smtClean="0"/>
              <a:t>24-04-2023</a:t>
            </a:fld>
            <a:endParaRPr lang="en-IN"/>
          </a:p>
        </p:txBody>
      </p:sp>
      <p:sp>
        <p:nvSpPr>
          <p:cNvPr id="5" name="Footer Placeholder 4">
            <a:extLst>
              <a:ext uri="{FF2B5EF4-FFF2-40B4-BE49-F238E27FC236}">
                <a16:creationId xmlns:a16="http://schemas.microsoft.com/office/drawing/2014/main" id="{B0A35E1D-18C3-3D79-E4DA-57A8FF13093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DEBB02B-A146-5D02-5909-FF0554DC3134}"/>
              </a:ext>
            </a:extLst>
          </p:cNvPr>
          <p:cNvSpPr>
            <a:spLocks noGrp="1"/>
          </p:cNvSpPr>
          <p:nvPr>
            <p:ph type="sldNum" sz="quarter" idx="12"/>
          </p:nvPr>
        </p:nvSpPr>
        <p:spPr/>
        <p:txBody>
          <a:bodyPr/>
          <a:lstStyle/>
          <a:p>
            <a:fld id="{AF246FD4-9963-4CE8-9B2D-4A91A9E19D69}" type="slidenum">
              <a:rPr lang="en-IN" smtClean="0"/>
              <a:t>‹#›</a:t>
            </a:fld>
            <a:endParaRPr lang="en-IN"/>
          </a:p>
        </p:txBody>
      </p:sp>
    </p:spTree>
    <p:extLst>
      <p:ext uri="{BB962C8B-B14F-4D97-AF65-F5344CB8AC3E}">
        <p14:creationId xmlns:p14="http://schemas.microsoft.com/office/powerpoint/2010/main" val="2452735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A78B1-0E37-FD07-C53C-A251DF20A67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DDA3759-D814-C076-839F-9FD9D49BF6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70F7605-7E25-C986-3460-DDAD548C33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9182DD1-DC6F-E419-DCFF-D6E4A41E504F}"/>
              </a:ext>
            </a:extLst>
          </p:cNvPr>
          <p:cNvSpPr>
            <a:spLocks noGrp="1"/>
          </p:cNvSpPr>
          <p:nvPr>
            <p:ph type="dt" sz="half" idx="10"/>
          </p:nvPr>
        </p:nvSpPr>
        <p:spPr/>
        <p:txBody>
          <a:bodyPr/>
          <a:lstStyle/>
          <a:p>
            <a:fld id="{48FD4CBB-DC82-4735-BDAE-C75F3539BF98}" type="datetimeFigureOut">
              <a:rPr lang="en-IN" smtClean="0"/>
              <a:t>24-04-2023</a:t>
            </a:fld>
            <a:endParaRPr lang="en-IN"/>
          </a:p>
        </p:txBody>
      </p:sp>
      <p:sp>
        <p:nvSpPr>
          <p:cNvPr id="6" name="Footer Placeholder 5">
            <a:extLst>
              <a:ext uri="{FF2B5EF4-FFF2-40B4-BE49-F238E27FC236}">
                <a16:creationId xmlns:a16="http://schemas.microsoft.com/office/drawing/2014/main" id="{90E3B012-0CAC-7519-9AD9-467C29CBEE8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7528C99-096C-FBC6-1356-B2869325417F}"/>
              </a:ext>
            </a:extLst>
          </p:cNvPr>
          <p:cNvSpPr>
            <a:spLocks noGrp="1"/>
          </p:cNvSpPr>
          <p:nvPr>
            <p:ph type="sldNum" sz="quarter" idx="12"/>
          </p:nvPr>
        </p:nvSpPr>
        <p:spPr/>
        <p:txBody>
          <a:bodyPr/>
          <a:lstStyle/>
          <a:p>
            <a:fld id="{AF246FD4-9963-4CE8-9B2D-4A91A9E19D69}" type="slidenum">
              <a:rPr lang="en-IN" smtClean="0"/>
              <a:t>‹#›</a:t>
            </a:fld>
            <a:endParaRPr lang="en-IN"/>
          </a:p>
        </p:txBody>
      </p:sp>
    </p:spTree>
    <p:extLst>
      <p:ext uri="{BB962C8B-B14F-4D97-AF65-F5344CB8AC3E}">
        <p14:creationId xmlns:p14="http://schemas.microsoft.com/office/powerpoint/2010/main" val="3200617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B5FFF-0CEA-8F19-868D-B162B518973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C0C60B8-9ABF-9672-4DDA-B73DAA57BA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A20031-DCB2-C784-CF6B-826540360F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3978E2D-9747-EBBB-831F-D367B158C8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4AE4ED-A08D-7C59-B5B7-7EA61CD898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AC3DBE4-6EF2-E59D-3678-124CB81DAA58}"/>
              </a:ext>
            </a:extLst>
          </p:cNvPr>
          <p:cNvSpPr>
            <a:spLocks noGrp="1"/>
          </p:cNvSpPr>
          <p:nvPr>
            <p:ph type="dt" sz="half" idx="10"/>
          </p:nvPr>
        </p:nvSpPr>
        <p:spPr/>
        <p:txBody>
          <a:bodyPr/>
          <a:lstStyle/>
          <a:p>
            <a:fld id="{48FD4CBB-DC82-4735-BDAE-C75F3539BF98}" type="datetimeFigureOut">
              <a:rPr lang="en-IN" smtClean="0"/>
              <a:t>24-04-2023</a:t>
            </a:fld>
            <a:endParaRPr lang="en-IN"/>
          </a:p>
        </p:txBody>
      </p:sp>
      <p:sp>
        <p:nvSpPr>
          <p:cNvPr id="8" name="Footer Placeholder 7">
            <a:extLst>
              <a:ext uri="{FF2B5EF4-FFF2-40B4-BE49-F238E27FC236}">
                <a16:creationId xmlns:a16="http://schemas.microsoft.com/office/drawing/2014/main" id="{E490F855-3817-D9F4-30D1-3C07D3DF558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4DD076D-8EE1-2B6B-5C8A-86BF1778793A}"/>
              </a:ext>
            </a:extLst>
          </p:cNvPr>
          <p:cNvSpPr>
            <a:spLocks noGrp="1"/>
          </p:cNvSpPr>
          <p:nvPr>
            <p:ph type="sldNum" sz="quarter" idx="12"/>
          </p:nvPr>
        </p:nvSpPr>
        <p:spPr/>
        <p:txBody>
          <a:bodyPr/>
          <a:lstStyle/>
          <a:p>
            <a:fld id="{AF246FD4-9963-4CE8-9B2D-4A91A9E19D69}" type="slidenum">
              <a:rPr lang="en-IN" smtClean="0"/>
              <a:t>‹#›</a:t>
            </a:fld>
            <a:endParaRPr lang="en-IN"/>
          </a:p>
        </p:txBody>
      </p:sp>
    </p:spTree>
    <p:extLst>
      <p:ext uri="{BB962C8B-B14F-4D97-AF65-F5344CB8AC3E}">
        <p14:creationId xmlns:p14="http://schemas.microsoft.com/office/powerpoint/2010/main" val="5544780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76F30-ADD3-0B42-2304-2406F83E48A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FFF4427-4013-DD7E-235F-461310174974}"/>
              </a:ext>
            </a:extLst>
          </p:cNvPr>
          <p:cNvSpPr>
            <a:spLocks noGrp="1"/>
          </p:cNvSpPr>
          <p:nvPr>
            <p:ph type="dt" sz="half" idx="10"/>
          </p:nvPr>
        </p:nvSpPr>
        <p:spPr/>
        <p:txBody>
          <a:bodyPr/>
          <a:lstStyle/>
          <a:p>
            <a:fld id="{48FD4CBB-DC82-4735-BDAE-C75F3539BF98}" type="datetimeFigureOut">
              <a:rPr lang="en-IN" smtClean="0"/>
              <a:t>24-04-2023</a:t>
            </a:fld>
            <a:endParaRPr lang="en-IN"/>
          </a:p>
        </p:txBody>
      </p:sp>
      <p:sp>
        <p:nvSpPr>
          <p:cNvPr id="4" name="Footer Placeholder 3">
            <a:extLst>
              <a:ext uri="{FF2B5EF4-FFF2-40B4-BE49-F238E27FC236}">
                <a16:creationId xmlns:a16="http://schemas.microsoft.com/office/drawing/2014/main" id="{F125D40F-8BC8-B5D4-CCB4-69AF4246619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16DF98B-6B4A-1DE9-94FC-6AC0CADF63DB}"/>
              </a:ext>
            </a:extLst>
          </p:cNvPr>
          <p:cNvSpPr>
            <a:spLocks noGrp="1"/>
          </p:cNvSpPr>
          <p:nvPr>
            <p:ph type="sldNum" sz="quarter" idx="12"/>
          </p:nvPr>
        </p:nvSpPr>
        <p:spPr/>
        <p:txBody>
          <a:bodyPr/>
          <a:lstStyle/>
          <a:p>
            <a:fld id="{AF246FD4-9963-4CE8-9B2D-4A91A9E19D69}" type="slidenum">
              <a:rPr lang="en-IN" smtClean="0"/>
              <a:t>‹#›</a:t>
            </a:fld>
            <a:endParaRPr lang="en-IN"/>
          </a:p>
        </p:txBody>
      </p:sp>
    </p:spTree>
    <p:extLst>
      <p:ext uri="{BB962C8B-B14F-4D97-AF65-F5344CB8AC3E}">
        <p14:creationId xmlns:p14="http://schemas.microsoft.com/office/powerpoint/2010/main" val="998442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2A004B-B077-15AA-472F-69F31E36EBC8}"/>
              </a:ext>
            </a:extLst>
          </p:cNvPr>
          <p:cNvSpPr>
            <a:spLocks noGrp="1"/>
          </p:cNvSpPr>
          <p:nvPr>
            <p:ph type="dt" sz="half" idx="10"/>
          </p:nvPr>
        </p:nvSpPr>
        <p:spPr/>
        <p:txBody>
          <a:bodyPr/>
          <a:lstStyle/>
          <a:p>
            <a:fld id="{48FD4CBB-DC82-4735-BDAE-C75F3539BF98}" type="datetimeFigureOut">
              <a:rPr lang="en-IN" smtClean="0"/>
              <a:t>24-04-2023</a:t>
            </a:fld>
            <a:endParaRPr lang="en-IN"/>
          </a:p>
        </p:txBody>
      </p:sp>
      <p:sp>
        <p:nvSpPr>
          <p:cNvPr id="3" name="Footer Placeholder 2">
            <a:extLst>
              <a:ext uri="{FF2B5EF4-FFF2-40B4-BE49-F238E27FC236}">
                <a16:creationId xmlns:a16="http://schemas.microsoft.com/office/drawing/2014/main" id="{7463D63E-9A1F-26EB-7B69-8E3D80E6BBA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13C252C-5ACA-E7A9-153C-9FE64478D73C}"/>
              </a:ext>
            </a:extLst>
          </p:cNvPr>
          <p:cNvSpPr>
            <a:spLocks noGrp="1"/>
          </p:cNvSpPr>
          <p:nvPr>
            <p:ph type="sldNum" sz="quarter" idx="12"/>
          </p:nvPr>
        </p:nvSpPr>
        <p:spPr/>
        <p:txBody>
          <a:bodyPr/>
          <a:lstStyle/>
          <a:p>
            <a:fld id="{AF246FD4-9963-4CE8-9B2D-4A91A9E19D69}" type="slidenum">
              <a:rPr lang="en-IN" smtClean="0"/>
              <a:t>‹#›</a:t>
            </a:fld>
            <a:endParaRPr lang="en-IN"/>
          </a:p>
        </p:txBody>
      </p:sp>
    </p:spTree>
    <p:extLst>
      <p:ext uri="{BB962C8B-B14F-4D97-AF65-F5344CB8AC3E}">
        <p14:creationId xmlns:p14="http://schemas.microsoft.com/office/powerpoint/2010/main" val="1128250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8A325-04C0-E5F5-9197-9C9E442350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7588D60-9B27-3BB7-79BB-23CCC599FE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6D00314-6CC2-FE8E-B867-20143232F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714A30-F45E-7ACF-C421-1CBCE40CD6AB}"/>
              </a:ext>
            </a:extLst>
          </p:cNvPr>
          <p:cNvSpPr>
            <a:spLocks noGrp="1"/>
          </p:cNvSpPr>
          <p:nvPr>
            <p:ph type="dt" sz="half" idx="10"/>
          </p:nvPr>
        </p:nvSpPr>
        <p:spPr/>
        <p:txBody>
          <a:bodyPr/>
          <a:lstStyle/>
          <a:p>
            <a:fld id="{48FD4CBB-DC82-4735-BDAE-C75F3539BF98}" type="datetimeFigureOut">
              <a:rPr lang="en-IN" smtClean="0"/>
              <a:t>24-04-2023</a:t>
            </a:fld>
            <a:endParaRPr lang="en-IN"/>
          </a:p>
        </p:txBody>
      </p:sp>
      <p:sp>
        <p:nvSpPr>
          <p:cNvPr id="6" name="Footer Placeholder 5">
            <a:extLst>
              <a:ext uri="{FF2B5EF4-FFF2-40B4-BE49-F238E27FC236}">
                <a16:creationId xmlns:a16="http://schemas.microsoft.com/office/drawing/2014/main" id="{2096861F-7A81-1130-3832-DDEAC376363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65B08F2-7729-4B81-8CEB-0B2EA93A4C76}"/>
              </a:ext>
            </a:extLst>
          </p:cNvPr>
          <p:cNvSpPr>
            <a:spLocks noGrp="1"/>
          </p:cNvSpPr>
          <p:nvPr>
            <p:ph type="sldNum" sz="quarter" idx="12"/>
          </p:nvPr>
        </p:nvSpPr>
        <p:spPr/>
        <p:txBody>
          <a:bodyPr/>
          <a:lstStyle/>
          <a:p>
            <a:fld id="{AF246FD4-9963-4CE8-9B2D-4A91A9E19D69}" type="slidenum">
              <a:rPr lang="en-IN" smtClean="0"/>
              <a:t>‹#›</a:t>
            </a:fld>
            <a:endParaRPr lang="en-IN"/>
          </a:p>
        </p:txBody>
      </p:sp>
    </p:spTree>
    <p:extLst>
      <p:ext uri="{BB962C8B-B14F-4D97-AF65-F5344CB8AC3E}">
        <p14:creationId xmlns:p14="http://schemas.microsoft.com/office/powerpoint/2010/main" val="1001740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2894D-9C3A-888D-341D-5FB9376C34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AF35B9F-609D-8A62-E605-69CFF5F8CA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166632C-B194-E2A9-DECE-8A8AABA15C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7BF111-1438-A821-BE95-2F32CAC0D812}"/>
              </a:ext>
            </a:extLst>
          </p:cNvPr>
          <p:cNvSpPr>
            <a:spLocks noGrp="1"/>
          </p:cNvSpPr>
          <p:nvPr>
            <p:ph type="dt" sz="half" idx="10"/>
          </p:nvPr>
        </p:nvSpPr>
        <p:spPr/>
        <p:txBody>
          <a:bodyPr/>
          <a:lstStyle/>
          <a:p>
            <a:fld id="{48FD4CBB-DC82-4735-BDAE-C75F3539BF98}" type="datetimeFigureOut">
              <a:rPr lang="en-IN" smtClean="0"/>
              <a:t>24-04-2023</a:t>
            </a:fld>
            <a:endParaRPr lang="en-IN"/>
          </a:p>
        </p:txBody>
      </p:sp>
      <p:sp>
        <p:nvSpPr>
          <p:cNvPr id="6" name="Footer Placeholder 5">
            <a:extLst>
              <a:ext uri="{FF2B5EF4-FFF2-40B4-BE49-F238E27FC236}">
                <a16:creationId xmlns:a16="http://schemas.microsoft.com/office/drawing/2014/main" id="{26F2955B-4021-95D4-615D-6E156EE7B11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142909A-C049-FC4F-27A6-36D74920D36B}"/>
              </a:ext>
            </a:extLst>
          </p:cNvPr>
          <p:cNvSpPr>
            <a:spLocks noGrp="1"/>
          </p:cNvSpPr>
          <p:nvPr>
            <p:ph type="sldNum" sz="quarter" idx="12"/>
          </p:nvPr>
        </p:nvSpPr>
        <p:spPr/>
        <p:txBody>
          <a:bodyPr/>
          <a:lstStyle/>
          <a:p>
            <a:fld id="{AF246FD4-9963-4CE8-9B2D-4A91A9E19D69}" type="slidenum">
              <a:rPr lang="en-IN" smtClean="0"/>
              <a:t>‹#›</a:t>
            </a:fld>
            <a:endParaRPr lang="en-IN"/>
          </a:p>
        </p:txBody>
      </p:sp>
    </p:spTree>
    <p:extLst>
      <p:ext uri="{BB962C8B-B14F-4D97-AF65-F5344CB8AC3E}">
        <p14:creationId xmlns:p14="http://schemas.microsoft.com/office/powerpoint/2010/main" val="2585587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DAAD27-5C0E-276D-AE7B-548C1958B7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0E23287-758F-D4A3-F9B5-076E6B4A65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86A6E13-F23E-4A28-2697-9380759A8C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FD4CBB-DC82-4735-BDAE-C75F3539BF98}" type="datetimeFigureOut">
              <a:rPr lang="en-IN" smtClean="0"/>
              <a:t>24-04-2023</a:t>
            </a:fld>
            <a:endParaRPr lang="en-IN"/>
          </a:p>
        </p:txBody>
      </p:sp>
      <p:sp>
        <p:nvSpPr>
          <p:cNvPr id="5" name="Footer Placeholder 4">
            <a:extLst>
              <a:ext uri="{FF2B5EF4-FFF2-40B4-BE49-F238E27FC236}">
                <a16:creationId xmlns:a16="http://schemas.microsoft.com/office/drawing/2014/main" id="{7F8F3D5F-AD8F-AE4D-BA3B-3E640F3737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1CADE1F-8B5F-EA86-E813-CA25D190A3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246FD4-9963-4CE8-9B2D-4A91A9E19D69}" type="slidenum">
              <a:rPr lang="en-IN" smtClean="0"/>
              <a:t>‹#›</a:t>
            </a:fld>
            <a:endParaRPr lang="en-IN"/>
          </a:p>
        </p:txBody>
      </p:sp>
    </p:spTree>
    <p:extLst>
      <p:ext uri="{BB962C8B-B14F-4D97-AF65-F5344CB8AC3E}">
        <p14:creationId xmlns:p14="http://schemas.microsoft.com/office/powerpoint/2010/main" val="14203501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6" Type="http://schemas.openxmlformats.org/officeDocument/2006/relationships/image" Target="../media/image29.png"/><Relationship Id="rId21" Type="http://schemas.openxmlformats.org/officeDocument/2006/relationships/image" Target="../media/image24.png"/><Relationship Id="rId42" Type="http://schemas.openxmlformats.org/officeDocument/2006/relationships/image" Target="../media/image45.png"/><Relationship Id="rId47" Type="http://schemas.openxmlformats.org/officeDocument/2006/relationships/image" Target="../media/image50.png"/><Relationship Id="rId63" Type="http://schemas.openxmlformats.org/officeDocument/2006/relationships/image" Target="../media/image66.png"/><Relationship Id="rId68" Type="http://schemas.openxmlformats.org/officeDocument/2006/relationships/image" Target="../media/image71.png"/><Relationship Id="rId84" Type="http://schemas.openxmlformats.org/officeDocument/2006/relationships/image" Target="../media/image87.png"/><Relationship Id="rId16" Type="http://schemas.openxmlformats.org/officeDocument/2006/relationships/image" Target="../media/image19.png"/><Relationship Id="rId11" Type="http://schemas.openxmlformats.org/officeDocument/2006/relationships/image" Target="../media/image14.png"/><Relationship Id="rId32" Type="http://schemas.openxmlformats.org/officeDocument/2006/relationships/image" Target="../media/image35.png"/><Relationship Id="rId37" Type="http://schemas.openxmlformats.org/officeDocument/2006/relationships/image" Target="../media/image40.png"/><Relationship Id="rId53" Type="http://schemas.openxmlformats.org/officeDocument/2006/relationships/image" Target="../media/image56.png"/><Relationship Id="rId58" Type="http://schemas.openxmlformats.org/officeDocument/2006/relationships/image" Target="../media/image61.png"/><Relationship Id="rId74" Type="http://schemas.openxmlformats.org/officeDocument/2006/relationships/image" Target="../media/image77.png"/><Relationship Id="rId79" Type="http://schemas.openxmlformats.org/officeDocument/2006/relationships/image" Target="../media/image82.png"/><Relationship Id="rId5" Type="http://schemas.openxmlformats.org/officeDocument/2006/relationships/image" Target="../media/image8.png"/><Relationship Id="rId61" Type="http://schemas.openxmlformats.org/officeDocument/2006/relationships/image" Target="../media/image64.png"/><Relationship Id="rId82" Type="http://schemas.openxmlformats.org/officeDocument/2006/relationships/image" Target="../media/image85.png"/><Relationship Id="rId19" Type="http://schemas.openxmlformats.org/officeDocument/2006/relationships/image" Target="../media/image22.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png"/><Relationship Id="rId30" Type="http://schemas.openxmlformats.org/officeDocument/2006/relationships/image" Target="../media/image33.png"/><Relationship Id="rId35" Type="http://schemas.openxmlformats.org/officeDocument/2006/relationships/image" Target="../media/image38.png"/><Relationship Id="rId43" Type="http://schemas.openxmlformats.org/officeDocument/2006/relationships/image" Target="../media/image46.png"/><Relationship Id="rId48" Type="http://schemas.openxmlformats.org/officeDocument/2006/relationships/image" Target="../media/image51.png"/><Relationship Id="rId56" Type="http://schemas.openxmlformats.org/officeDocument/2006/relationships/image" Target="../media/image59.png"/><Relationship Id="rId64" Type="http://schemas.openxmlformats.org/officeDocument/2006/relationships/image" Target="../media/image67.png"/><Relationship Id="rId69" Type="http://schemas.openxmlformats.org/officeDocument/2006/relationships/image" Target="../media/image72.png"/><Relationship Id="rId77" Type="http://schemas.openxmlformats.org/officeDocument/2006/relationships/image" Target="../media/image80.png"/><Relationship Id="rId8" Type="http://schemas.openxmlformats.org/officeDocument/2006/relationships/image" Target="../media/image11.png"/><Relationship Id="rId51" Type="http://schemas.openxmlformats.org/officeDocument/2006/relationships/image" Target="../media/image54.png"/><Relationship Id="rId72" Type="http://schemas.openxmlformats.org/officeDocument/2006/relationships/image" Target="../media/image75.png"/><Relationship Id="rId80" Type="http://schemas.openxmlformats.org/officeDocument/2006/relationships/image" Target="../media/image83.png"/><Relationship Id="rId3" Type="http://schemas.openxmlformats.org/officeDocument/2006/relationships/image" Target="../media/image6.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33" Type="http://schemas.openxmlformats.org/officeDocument/2006/relationships/image" Target="../media/image36.png"/><Relationship Id="rId38" Type="http://schemas.openxmlformats.org/officeDocument/2006/relationships/image" Target="../media/image41.png"/><Relationship Id="rId46" Type="http://schemas.openxmlformats.org/officeDocument/2006/relationships/image" Target="../media/image49.png"/><Relationship Id="rId59" Type="http://schemas.openxmlformats.org/officeDocument/2006/relationships/image" Target="../media/image62.png"/><Relationship Id="rId67" Type="http://schemas.openxmlformats.org/officeDocument/2006/relationships/image" Target="../media/image70.png"/><Relationship Id="rId20" Type="http://schemas.openxmlformats.org/officeDocument/2006/relationships/image" Target="../media/image23.png"/><Relationship Id="rId41" Type="http://schemas.openxmlformats.org/officeDocument/2006/relationships/image" Target="../media/image44.png"/><Relationship Id="rId54" Type="http://schemas.openxmlformats.org/officeDocument/2006/relationships/image" Target="../media/image57.png"/><Relationship Id="rId62" Type="http://schemas.openxmlformats.org/officeDocument/2006/relationships/image" Target="../media/image65.png"/><Relationship Id="rId70" Type="http://schemas.openxmlformats.org/officeDocument/2006/relationships/image" Target="../media/image73.png"/><Relationship Id="rId75" Type="http://schemas.openxmlformats.org/officeDocument/2006/relationships/image" Target="../media/image78.png"/><Relationship Id="rId83"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9.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png"/><Relationship Id="rId36" Type="http://schemas.openxmlformats.org/officeDocument/2006/relationships/image" Target="../media/image39.png"/><Relationship Id="rId49" Type="http://schemas.openxmlformats.org/officeDocument/2006/relationships/image" Target="../media/image52.png"/><Relationship Id="rId57" Type="http://schemas.openxmlformats.org/officeDocument/2006/relationships/image" Target="../media/image60.png"/><Relationship Id="rId10" Type="http://schemas.openxmlformats.org/officeDocument/2006/relationships/image" Target="../media/image13.png"/><Relationship Id="rId31" Type="http://schemas.openxmlformats.org/officeDocument/2006/relationships/image" Target="../media/image34.png"/><Relationship Id="rId44" Type="http://schemas.openxmlformats.org/officeDocument/2006/relationships/image" Target="../media/image47.png"/><Relationship Id="rId52" Type="http://schemas.openxmlformats.org/officeDocument/2006/relationships/image" Target="../media/image55.png"/><Relationship Id="rId60" Type="http://schemas.openxmlformats.org/officeDocument/2006/relationships/image" Target="../media/image63.png"/><Relationship Id="rId65" Type="http://schemas.openxmlformats.org/officeDocument/2006/relationships/image" Target="../media/image68.png"/><Relationship Id="rId73" Type="http://schemas.openxmlformats.org/officeDocument/2006/relationships/image" Target="../media/image76.png"/><Relationship Id="rId78" Type="http://schemas.openxmlformats.org/officeDocument/2006/relationships/image" Target="../media/image81.png"/><Relationship Id="rId81" Type="http://schemas.openxmlformats.org/officeDocument/2006/relationships/image" Target="../media/image84.png"/><Relationship Id="rId4" Type="http://schemas.openxmlformats.org/officeDocument/2006/relationships/image" Target="../media/image7.png"/><Relationship Id="rId9" Type="http://schemas.openxmlformats.org/officeDocument/2006/relationships/image" Target="../media/image12.png"/><Relationship Id="rId13" Type="http://schemas.openxmlformats.org/officeDocument/2006/relationships/image" Target="../media/image16.png"/><Relationship Id="rId18" Type="http://schemas.openxmlformats.org/officeDocument/2006/relationships/image" Target="../media/image21.png"/><Relationship Id="rId39" Type="http://schemas.openxmlformats.org/officeDocument/2006/relationships/image" Target="../media/image42.png"/><Relationship Id="rId34" Type="http://schemas.openxmlformats.org/officeDocument/2006/relationships/image" Target="../media/image37.png"/><Relationship Id="rId50" Type="http://schemas.openxmlformats.org/officeDocument/2006/relationships/image" Target="../media/image53.png"/><Relationship Id="rId55" Type="http://schemas.openxmlformats.org/officeDocument/2006/relationships/image" Target="../media/image58.png"/><Relationship Id="rId76" Type="http://schemas.openxmlformats.org/officeDocument/2006/relationships/image" Target="../media/image79.png"/><Relationship Id="rId7" Type="http://schemas.openxmlformats.org/officeDocument/2006/relationships/image" Target="../media/image10.png"/><Relationship Id="rId71" Type="http://schemas.openxmlformats.org/officeDocument/2006/relationships/image" Target="../media/image74.png"/><Relationship Id="rId2" Type="http://schemas.openxmlformats.org/officeDocument/2006/relationships/image" Target="../media/image5.png"/><Relationship Id="rId29" Type="http://schemas.openxmlformats.org/officeDocument/2006/relationships/image" Target="../media/image32.png"/><Relationship Id="rId24" Type="http://schemas.openxmlformats.org/officeDocument/2006/relationships/image" Target="../media/image27.png"/><Relationship Id="rId40" Type="http://schemas.openxmlformats.org/officeDocument/2006/relationships/image" Target="../media/image43.png"/><Relationship Id="rId45" Type="http://schemas.openxmlformats.org/officeDocument/2006/relationships/image" Target="../media/image48.png"/><Relationship Id="rId66" Type="http://schemas.openxmlformats.org/officeDocument/2006/relationships/image" Target="../media/image69.png"/></Relationships>
</file>

<file path=ppt/slides/_rels/slide3.xml.rels><?xml version="1.0" encoding="UTF-8" standalone="yes"?>
<Relationships xmlns="http://schemas.openxmlformats.org/package/2006/relationships"><Relationship Id="rId13" Type="http://schemas.openxmlformats.org/officeDocument/2006/relationships/image" Target="../media/image99.png"/><Relationship Id="rId18" Type="http://schemas.openxmlformats.org/officeDocument/2006/relationships/image" Target="../media/image104.png"/><Relationship Id="rId26" Type="http://schemas.openxmlformats.org/officeDocument/2006/relationships/image" Target="../media/image112.png"/><Relationship Id="rId39" Type="http://schemas.openxmlformats.org/officeDocument/2006/relationships/image" Target="../media/image125.png"/><Relationship Id="rId21" Type="http://schemas.openxmlformats.org/officeDocument/2006/relationships/image" Target="../media/image107.png"/><Relationship Id="rId34" Type="http://schemas.openxmlformats.org/officeDocument/2006/relationships/image" Target="../media/image120.png"/><Relationship Id="rId42" Type="http://schemas.openxmlformats.org/officeDocument/2006/relationships/image" Target="../media/image128.png"/><Relationship Id="rId7" Type="http://schemas.openxmlformats.org/officeDocument/2006/relationships/image" Target="../media/image93.png"/><Relationship Id="rId2" Type="http://schemas.openxmlformats.org/officeDocument/2006/relationships/image" Target="../media/image88.png"/><Relationship Id="rId16" Type="http://schemas.openxmlformats.org/officeDocument/2006/relationships/image" Target="../media/image102.png"/><Relationship Id="rId20" Type="http://schemas.openxmlformats.org/officeDocument/2006/relationships/image" Target="../media/image106.png"/><Relationship Id="rId29" Type="http://schemas.openxmlformats.org/officeDocument/2006/relationships/image" Target="../media/image115.png"/><Relationship Id="rId41" Type="http://schemas.openxmlformats.org/officeDocument/2006/relationships/image" Target="../media/image127.png"/><Relationship Id="rId1" Type="http://schemas.openxmlformats.org/officeDocument/2006/relationships/slideLayout" Target="../slideLayouts/slideLayout7.xml"/><Relationship Id="rId6" Type="http://schemas.openxmlformats.org/officeDocument/2006/relationships/image" Target="../media/image92.png"/><Relationship Id="rId11" Type="http://schemas.openxmlformats.org/officeDocument/2006/relationships/image" Target="../media/image97.png"/><Relationship Id="rId24" Type="http://schemas.openxmlformats.org/officeDocument/2006/relationships/image" Target="../media/image110.png"/><Relationship Id="rId32" Type="http://schemas.openxmlformats.org/officeDocument/2006/relationships/image" Target="../media/image118.png"/><Relationship Id="rId37" Type="http://schemas.openxmlformats.org/officeDocument/2006/relationships/image" Target="../media/image123.png"/><Relationship Id="rId40" Type="http://schemas.openxmlformats.org/officeDocument/2006/relationships/image" Target="../media/image126.png"/><Relationship Id="rId5" Type="http://schemas.openxmlformats.org/officeDocument/2006/relationships/image" Target="../media/image91.png"/><Relationship Id="rId15" Type="http://schemas.openxmlformats.org/officeDocument/2006/relationships/image" Target="../media/image101.png"/><Relationship Id="rId23" Type="http://schemas.openxmlformats.org/officeDocument/2006/relationships/image" Target="../media/image109.png"/><Relationship Id="rId28" Type="http://schemas.openxmlformats.org/officeDocument/2006/relationships/image" Target="../media/image114.png"/><Relationship Id="rId36" Type="http://schemas.openxmlformats.org/officeDocument/2006/relationships/image" Target="../media/image122.png"/><Relationship Id="rId10" Type="http://schemas.openxmlformats.org/officeDocument/2006/relationships/image" Target="../media/image96.png"/><Relationship Id="rId19" Type="http://schemas.openxmlformats.org/officeDocument/2006/relationships/image" Target="../media/image105.png"/><Relationship Id="rId31" Type="http://schemas.openxmlformats.org/officeDocument/2006/relationships/image" Target="../media/image117.png"/><Relationship Id="rId44" Type="http://schemas.openxmlformats.org/officeDocument/2006/relationships/image" Target="../media/image130.png"/><Relationship Id="rId4" Type="http://schemas.openxmlformats.org/officeDocument/2006/relationships/image" Target="../media/image90.png"/><Relationship Id="rId9" Type="http://schemas.openxmlformats.org/officeDocument/2006/relationships/image" Target="../media/image95.png"/><Relationship Id="rId14" Type="http://schemas.openxmlformats.org/officeDocument/2006/relationships/image" Target="../media/image100.png"/><Relationship Id="rId22" Type="http://schemas.openxmlformats.org/officeDocument/2006/relationships/image" Target="../media/image108.png"/><Relationship Id="rId27" Type="http://schemas.openxmlformats.org/officeDocument/2006/relationships/image" Target="../media/image113.png"/><Relationship Id="rId30" Type="http://schemas.openxmlformats.org/officeDocument/2006/relationships/image" Target="../media/image116.png"/><Relationship Id="rId35" Type="http://schemas.openxmlformats.org/officeDocument/2006/relationships/image" Target="../media/image121.png"/><Relationship Id="rId43" Type="http://schemas.openxmlformats.org/officeDocument/2006/relationships/image" Target="../media/image129.png"/><Relationship Id="rId8" Type="http://schemas.openxmlformats.org/officeDocument/2006/relationships/image" Target="../media/image94.png"/><Relationship Id="rId3" Type="http://schemas.openxmlformats.org/officeDocument/2006/relationships/image" Target="../media/image89.png"/><Relationship Id="rId12" Type="http://schemas.openxmlformats.org/officeDocument/2006/relationships/image" Target="../media/image98.png"/><Relationship Id="rId17" Type="http://schemas.openxmlformats.org/officeDocument/2006/relationships/image" Target="../media/image103.png"/><Relationship Id="rId25" Type="http://schemas.openxmlformats.org/officeDocument/2006/relationships/image" Target="../media/image111.png"/><Relationship Id="rId33" Type="http://schemas.openxmlformats.org/officeDocument/2006/relationships/image" Target="../media/image119.png"/><Relationship Id="rId38" Type="http://schemas.openxmlformats.org/officeDocument/2006/relationships/image" Target="../media/image124.png"/></Relationships>
</file>

<file path=ppt/slides/_rels/slide4.xml.rels><?xml version="1.0" encoding="UTF-8" standalone="yes"?>
<Relationships xmlns="http://schemas.openxmlformats.org/package/2006/relationships"><Relationship Id="rId13" Type="http://schemas.openxmlformats.org/officeDocument/2006/relationships/image" Target="../media/image142.png"/><Relationship Id="rId18" Type="http://schemas.openxmlformats.org/officeDocument/2006/relationships/image" Target="../media/image147.png"/><Relationship Id="rId26" Type="http://schemas.openxmlformats.org/officeDocument/2006/relationships/image" Target="../media/image155.png"/><Relationship Id="rId39" Type="http://schemas.openxmlformats.org/officeDocument/2006/relationships/image" Target="../media/image168.png"/><Relationship Id="rId21" Type="http://schemas.openxmlformats.org/officeDocument/2006/relationships/image" Target="../media/image150.png"/><Relationship Id="rId34" Type="http://schemas.openxmlformats.org/officeDocument/2006/relationships/image" Target="../media/image163.png"/><Relationship Id="rId42" Type="http://schemas.openxmlformats.org/officeDocument/2006/relationships/image" Target="../media/image171.png"/><Relationship Id="rId7" Type="http://schemas.openxmlformats.org/officeDocument/2006/relationships/image" Target="../media/image136.png"/><Relationship Id="rId2" Type="http://schemas.openxmlformats.org/officeDocument/2006/relationships/image" Target="../media/image131.png"/><Relationship Id="rId16" Type="http://schemas.openxmlformats.org/officeDocument/2006/relationships/image" Target="../media/image145.png"/><Relationship Id="rId20" Type="http://schemas.openxmlformats.org/officeDocument/2006/relationships/image" Target="../media/image149.png"/><Relationship Id="rId29" Type="http://schemas.openxmlformats.org/officeDocument/2006/relationships/image" Target="../media/image158.png"/><Relationship Id="rId41" Type="http://schemas.openxmlformats.org/officeDocument/2006/relationships/image" Target="../media/image170.png"/><Relationship Id="rId1" Type="http://schemas.openxmlformats.org/officeDocument/2006/relationships/slideLayout" Target="../slideLayouts/slideLayout7.xml"/><Relationship Id="rId6" Type="http://schemas.openxmlformats.org/officeDocument/2006/relationships/image" Target="../media/image135.png"/><Relationship Id="rId11" Type="http://schemas.openxmlformats.org/officeDocument/2006/relationships/image" Target="../media/image140.png"/><Relationship Id="rId24" Type="http://schemas.openxmlformats.org/officeDocument/2006/relationships/image" Target="../media/image153.png"/><Relationship Id="rId32" Type="http://schemas.openxmlformats.org/officeDocument/2006/relationships/image" Target="../media/image161.png"/><Relationship Id="rId37" Type="http://schemas.openxmlformats.org/officeDocument/2006/relationships/image" Target="../media/image166.png"/><Relationship Id="rId40" Type="http://schemas.openxmlformats.org/officeDocument/2006/relationships/image" Target="../media/image169.png"/><Relationship Id="rId5" Type="http://schemas.openxmlformats.org/officeDocument/2006/relationships/image" Target="../media/image134.png"/><Relationship Id="rId15" Type="http://schemas.openxmlformats.org/officeDocument/2006/relationships/image" Target="../media/image144.png"/><Relationship Id="rId23" Type="http://schemas.openxmlformats.org/officeDocument/2006/relationships/image" Target="../media/image152.png"/><Relationship Id="rId28" Type="http://schemas.openxmlformats.org/officeDocument/2006/relationships/image" Target="../media/image157.png"/><Relationship Id="rId36" Type="http://schemas.openxmlformats.org/officeDocument/2006/relationships/image" Target="../media/image165.png"/><Relationship Id="rId10" Type="http://schemas.openxmlformats.org/officeDocument/2006/relationships/image" Target="../media/image139.png"/><Relationship Id="rId19" Type="http://schemas.openxmlformats.org/officeDocument/2006/relationships/image" Target="../media/image148.png"/><Relationship Id="rId31" Type="http://schemas.openxmlformats.org/officeDocument/2006/relationships/image" Target="../media/image160.png"/><Relationship Id="rId44" Type="http://schemas.openxmlformats.org/officeDocument/2006/relationships/image" Target="../media/image173.png"/><Relationship Id="rId4" Type="http://schemas.openxmlformats.org/officeDocument/2006/relationships/image" Target="../media/image133.png"/><Relationship Id="rId9" Type="http://schemas.openxmlformats.org/officeDocument/2006/relationships/image" Target="../media/image138.png"/><Relationship Id="rId14" Type="http://schemas.openxmlformats.org/officeDocument/2006/relationships/image" Target="../media/image143.png"/><Relationship Id="rId22" Type="http://schemas.openxmlformats.org/officeDocument/2006/relationships/image" Target="../media/image151.png"/><Relationship Id="rId27" Type="http://schemas.openxmlformats.org/officeDocument/2006/relationships/image" Target="../media/image156.png"/><Relationship Id="rId30" Type="http://schemas.openxmlformats.org/officeDocument/2006/relationships/image" Target="../media/image159.png"/><Relationship Id="rId35" Type="http://schemas.openxmlformats.org/officeDocument/2006/relationships/image" Target="../media/image164.png"/><Relationship Id="rId43" Type="http://schemas.openxmlformats.org/officeDocument/2006/relationships/image" Target="../media/image172.png"/><Relationship Id="rId8" Type="http://schemas.openxmlformats.org/officeDocument/2006/relationships/image" Target="../media/image137.png"/><Relationship Id="rId3" Type="http://schemas.openxmlformats.org/officeDocument/2006/relationships/image" Target="../media/image132.png"/><Relationship Id="rId12" Type="http://schemas.openxmlformats.org/officeDocument/2006/relationships/image" Target="../media/image141.png"/><Relationship Id="rId17" Type="http://schemas.openxmlformats.org/officeDocument/2006/relationships/image" Target="../media/image146.png"/><Relationship Id="rId25" Type="http://schemas.openxmlformats.org/officeDocument/2006/relationships/image" Target="../media/image154.png"/><Relationship Id="rId33" Type="http://schemas.openxmlformats.org/officeDocument/2006/relationships/image" Target="../media/image162.png"/><Relationship Id="rId38" Type="http://schemas.openxmlformats.org/officeDocument/2006/relationships/image" Target="../media/image167.png"/></Relationships>
</file>

<file path=ppt/slides/_rels/slide5.xml.rels><?xml version="1.0" encoding="UTF-8" standalone="yes"?>
<Relationships xmlns="http://schemas.openxmlformats.org/package/2006/relationships"><Relationship Id="rId13" Type="http://schemas.openxmlformats.org/officeDocument/2006/relationships/image" Target="../media/image185.png"/><Relationship Id="rId18" Type="http://schemas.openxmlformats.org/officeDocument/2006/relationships/image" Target="../media/image190.png"/><Relationship Id="rId26" Type="http://schemas.openxmlformats.org/officeDocument/2006/relationships/image" Target="../media/image198.jpg"/><Relationship Id="rId39" Type="http://schemas.openxmlformats.org/officeDocument/2006/relationships/image" Target="../media/image211.png"/><Relationship Id="rId21" Type="http://schemas.openxmlformats.org/officeDocument/2006/relationships/image" Target="../media/image193.png"/><Relationship Id="rId34" Type="http://schemas.openxmlformats.org/officeDocument/2006/relationships/image" Target="../media/image206.png"/><Relationship Id="rId42" Type="http://schemas.openxmlformats.org/officeDocument/2006/relationships/image" Target="../media/image214.png"/><Relationship Id="rId47" Type="http://schemas.openxmlformats.org/officeDocument/2006/relationships/image" Target="../media/image219.png"/><Relationship Id="rId50" Type="http://schemas.openxmlformats.org/officeDocument/2006/relationships/image" Target="../media/image222.png"/><Relationship Id="rId7" Type="http://schemas.openxmlformats.org/officeDocument/2006/relationships/image" Target="../media/image179.png"/><Relationship Id="rId2" Type="http://schemas.openxmlformats.org/officeDocument/2006/relationships/image" Target="../media/image174.png"/><Relationship Id="rId16" Type="http://schemas.openxmlformats.org/officeDocument/2006/relationships/image" Target="../media/image188.png"/><Relationship Id="rId29" Type="http://schemas.openxmlformats.org/officeDocument/2006/relationships/image" Target="../media/image201.png"/><Relationship Id="rId11" Type="http://schemas.openxmlformats.org/officeDocument/2006/relationships/image" Target="../media/image183.png"/><Relationship Id="rId24" Type="http://schemas.openxmlformats.org/officeDocument/2006/relationships/image" Target="../media/image196.png"/><Relationship Id="rId32" Type="http://schemas.openxmlformats.org/officeDocument/2006/relationships/image" Target="../media/image204.png"/><Relationship Id="rId37" Type="http://schemas.openxmlformats.org/officeDocument/2006/relationships/image" Target="../media/image209.png"/><Relationship Id="rId40" Type="http://schemas.openxmlformats.org/officeDocument/2006/relationships/image" Target="../media/image212.png"/><Relationship Id="rId45" Type="http://schemas.openxmlformats.org/officeDocument/2006/relationships/image" Target="../media/image217.png"/><Relationship Id="rId5" Type="http://schemas.openxmlformats.org/officeDocument/2006/relationships/image" Target="../media/image177.png"/><Relationship Id="rId15" Type="http://schemas.openxmlformats.org/officeDocument/2006/relationships/image" Target="../media/image187.png"/><Relationship Id="rId23" Type="http://schemas.openxmlformats.org/officeDocument/2006/relationships/image" Target="../media/image195.png"/><Relationship Id="rId28" Type="http://schemas.openxmlformats.org/officeDocument/2006/relationships/image" Target="../media/image200.png"/><Relationship Id="rId36" Type="http://schemas.openxmlformats.org/officeDocument/2006/relationships/image" Target="../media/image208.png"/><Relationship Id="rId49" Type="http://schemas.openxmlformats.org/officeDocument/2006/relationships/image" Target="../media/image221.png"/><Relationship Id="rId10" Type="http://schemas.openxmlformats.org/officeDocument/2006/relationships/image" Target="../media/image182.png"/><Relationship Id="rId19" Type="http://schemas.openxmlformats.org/officeDocument/2006/relationships/image" Target="../media/image191.png"/><Relationship Id="rId31" Type="http://schemas.openxmlformats.org/officeDocument/2006/relationships/image" Target="../media/image203.png"/><Relationship Id="rId44" Type="http://schemas.openxmlformats.org/officeDocument/2006/relationships/image" Target="../media/image216.png"/><Relationship Id="rId52" Type="http://schemas.openxmlformats.org/officeDocument/2006/relationships/image" Target="../media/image224.png"/><Relationship Id="rId4" Type="http://schemas.openxmlformats.org/officeDocument/2006/relationships/image" Target="../media/image176.png"/><Relationship Id="rId9" Type="http://schemas.openxmlformats.org/officeDocument/2006/relationships/image" Target="../media/image181.png"/><Relationship Id="rId14" Type="http://schemas.openxmlformats.org/officeDocument/2006/relationships/image" Target="../media/image186.png"/><Relationship Id="rId22" Type="http://schemas.openxmlformats.org/officeDocument/2006/relationships/image" Target="../media/image194.png"/><Relationship Id="rId27" Type="http://schemas.openxmlformats.org/officeDocument/2006/relationships/image" Target="../media/image199.png"/><Relationship Id="rId30" Type="http://schemas.openxmlformats.org/officeDocument/2006/relationships/image" Target="../media/image202.png"/><Relationship Id="rId35" Type="http://schemas.openxmlformats.org/officeDocument/2006/relationships/image" Target="../media/image207.png"/><Relationship Id="rId43" Type="http://schemas.openxmlformats.org/officeDocument/2006/relationships/image" Target="../media/image215.jpg"/><Relationship Id="rId48" Type="http://schemas.openxmlformats.org/officeDocument/2006/relationships/image" Target="../media/image220.png"/><Relationship Id="rId8" Type="http://schemas.openxmlformats.org/officeDocument/2006/relationships/image" Target="../media/image180.png"/><Relationship Id="rId51" Type="http://schemas.openxmlformats.org/officeDocument/2006/relationships/image" Target="../media/image223.png"/><Relationship Id="rId3" Type="http://schemas.openxmlformats.org/officeDocument/2006/relationships/image" Target="../media/image175.png"/><Relationship Id="rId12" Type="http://schemas.openxmlformats.org/officeDocument/2006/relationships/image" Target="../media/image184.png"/><Relationship Id="rId17" Type="http://schemas.openxmlformats.org/officeDocument/2006/relationships/image" Target="../media/image189.png"/><Relationship Id="rId25" Type="http://schemas.openxmlformats.org/officeDocument/2006/relationships/image" Target="../media/image197.png"/><Relationship Id="rId33" Type="http://schemas.openxmlformats.org/officeDocument/2006/relationships/image" Target="../media/image205.png"/><Relationship Id="rId38" Type="http://schemas.openxmlformats.org/officeDocument/2006/relationships/image" Target="../media/image210.png"/><Relationship Id="rId46" Type="http://schemas.openxmlformats.org/officeDocument/2006/relationships/image" Target="../media/image218.png"/><Relationship Id="rId20" Type="http://schemas.openxmlformats.org/officeDocument/2006/relationships/image" Target="../media/image192.png"/><Relationship Id="rId41" Type="http://schemas.openxmlformats.org/officeDocument/2006/relationships/image" Target="../media/image213.png"/><Relationship Id="rId1" Type="http://schemas.openxmlformats.org/officeDocument/2006/relationships/slideLayout" Target="../slideLayouts/slideLayout7.xml"/><Relationship Id="rId6" Type="http://schemas.openxmlformats.org/officeDocument/2006/relationships/image" Target="../media/image178.png"/></Relationships>
</file>

<file path=ppt/slides/_rels/slide6.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7.xml"/><Relationship Id="rId5" Type="http://schemas.openxmlformats.org/officeDocument/2006/relationships/image" Target="../media/image228.png"/><Relationship Id="rId4" Type="http://schemas.openxmlformats.org/officeDocument/2006/relationships/image" Target="../media/image2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a:extLst>
              <a:ext uri="{FF2B5EF4-FFF2-40B4-BE49-F238E27FC236}">
                <a16:creationId xmlns:a16="http://schemas.microsoft.com/office/drawing/2014/main" id="{F840A701-6C4C-33B1-EC84-90EE55363B3D}"/>
              </a:ext>
            </a:extLst>
          </p:cNvPr>
          <p:cNvGrpSpPr/>
          <p:nvPr/>
        </p:nvGrpSpPr>
        <p:grpSpPr>
          <a:xfrm rot="5400000">
            <a:off x="3120686" y="-2341591"/>
            <a:ext cx="5950629" cy="11541182"/>
            <a:chOff x="75523" y="313553"/>
            <a:chExt cx="4752975" cy="9443085"/>
          </a:xfrm>
        </p:grpSpPr>
        <p:pic>
          <p:nvPicPr>
            <p:cNvPr id="3" name="object 3">
              <a:extLst>
                <a:ext uri="{FF2B5EF4-FFF2-40B4-BE49-F238E27FC236}">
                  <a16:creationId xmlns:a16="http://schemas.microsoft.com/office/drawing/2014/main" id="{B1C2F743-4431-12AB-791D-DFC57AC005B5}"/>
                </a:ext>
              </a:extLst>
            </p:cNvPr>
            <p:cNvPicPr/>
            <p:nvPr/>
          </p:nvPicPr>
          <p:blipFill>
            <a:blip r:embed="rId2" cstate="print"/>
            <a:stretch>
              <a:fillRect/>
            </a:stretch>
          </p:blipFill>
          <p:spPr>
            <a:xfrm>
              <a:off x="75523" y="313553"/>
              <a:ext cx="4751565" cy="9443008"/>
            </a:xfrm>
            <a:prstGeom prst="rect">
              <a:avLst/>
            </a:prstGeom>
          </p:spPr>
        </p:pic>
        <p:pic>
          <p:nvPicPr>
            <p:cNvPr id="4" name="object 4">
              <a:extLst>
                <a:ext uri="{FF2B5EF4-FFF2-40B4-BE49-F238E27FC236}">
                  <a16:creationId xmlns:a16="http://schemas.microsoft.com/office/drawing/2014/main" id="{FF908E6A-C064-0D11-43AD-9D3D1C48D649}"/>
                </a:ext>
              </a:extLst>
            </p:cNvPr>
            <p:cNvPicPr/>
            <p:nvPr/>
          </p:nvPicPr>
          <p:blipFill>
            <a:blip r:embed="rId3" cstate="print"/>
            <a:stretch>
              <a:fillRect/>
            </a:stretch>
          </p:blipFill>
          <p:spPr>
            <a:xfrm>
              <a:off x="3947159" y="8801100"/>
              <a:ext cx="347472" cy="344423"/>
            </a:xfrm>
            <a:prstGeom prst="rect">
              <a:avLst/>
            </a:prstGeom>
          </p:spPr>
        </p:pic>
        <p:pic>
          <p:nvPicPr>
            <p:cNvPr id="5" name="object 5">
              <a:extLst>
                <a:ext uri="{FF2B5EF4-FFF2-40B4-BE49-F238E27FC236}">
                  <a16:creationId xmlns:a16="http://schemas.microsoft.com/office/drawing/2014/main" id="{0E73C414-12FD-52F6-C62F-81C08DBF3F2C}"/>
                </a:ext>
              </a:extLst>
            </p:cNvPr>
            <p:cNvPicPr/>
            <p:nvPr/>
          </p:nvPicPr>
          <p:blipFill>
            <a:blip r:embed="rId4" cstate="print"/>
            <a:stretch>
              <a:fillRect/>
            </a:stretch>
          </p:blipFill>
          <p:spPr>
            <a:xfrm>
              <a:off x="3976868" y="8839571"/>
              <a:ext cx="268624" cy="268528"/>
            </a:xfrm>
            <a:prstGeom prst="rect">
              <a:avLst/>
            </a:prstGeom>
          </p:spPr>
        </p:pic>
        <p:pic>
          <p:nvPicPr>
            <p:cNvPr id="6" name="object 6">
              <a:extLst>
                <a:ext uri="{FF2B5EF4-FFF2-40B4-BE49-F238E27FC236}">
                  <a16:creationId xmlns:a16="http://schemas.microsoft.com/office/drawing/2014/main" id="{B0A2E62B-BAB7-7613-A099-82C638AD42C1}"/>
                </a:ext>
              </a:extLst>
            </p:cNvPr>
            <p:cNvPicPr/>
            <p:nvPr/>
          </p:nvPicPr>
          <p:blipFill>
            <a:blip r:embed="rId5" cstate="print"/>
            <a:stretch>
              <a:fillRect/>
            </a:stretch>
          </p:blipFill>
          <p:spPr>
            <a:xfrm>
              <a:off x="80772" y="315467"/>
              <a:ext cx="4747260" cy="3537204"/>
            </a:xfrm>
            <a:prstGeom prst="rect">
              <a:avLst/>
            </a:prstGeom>
          </p:spPr>
        </p:pic>
      </p:grpSp>
    </p:spTree>
    <p:extLst>
      <p:ext uri="{BB962C8B-B14F-4D97-AF65-F5344CB8AC3E}">
        <p14:creationId xmlns:p14="http://schemas.microsoft.com/office/powerpoint/2010/main" val="1398307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7">
            <a:extLst>
              <a:ext uri="{FF2B5EF4-FFF2-40B4-BE49-F238E27FC236}">
                <a16:creationId xmlns:a16="http://schemas.microsoft.com/office/drawing/2014/main" id="{722DDAE2-53F6-BE0D-79F8-718A56B2FDA9}"/>
              </a:ext>
            </a:extLst>
          </p:cNvPr>
          <p:cNvGrpSpPr/>
          <p:nvPr/>
        </p:nvGrpSpPr>
        <p:grpSpPr>
          <a:xfrm rot="5400000">
            <a:off x="2568720" y="-2568427"/>
            <a:ext cx="2157429" cy="7294280"/>
            <a:chOff x="4980432" y="315468"/>
            <a:chExt cx="2791967" cy="9439656"/>
          </a:xfrm>
        </p:grpSpPr>
        <p:pic>
          <p:nvPicPr>
            <p:cNvPr id="3" name="object 8">
              <a:extLst>
                <a:ext uri="{FF2B5EF4-FFF2-40B4-BE49-F238E27FC236}">
                  <a16:creationId xmlns:a16="http://schemas.microsoft.com/office/drawing/2014/main" id="{DBA2F2D3-53C6-88DD-807B-420E53C685A0}"/>
                </a:ext>
              </a:extLst>
            </p:cNvPr>
            <p:cNvPicPr/>
            <p:nvPr/>
          </p:nvPicPr>
          <p:blipFill>
            <a:blip r:embed="rId2" cstate="print"/>
            <a:stretch>
              <a:fillRect/>
            </a:stretch>
          </p:blipFill>
          <p:spPr>
            <a:xfrm>
              <a:off x="4980432" y="315468"/>
              <a:ext cx="2791967" cy="9439656"/>
            </a:xfrm>
            <a:prstGeom prst="rect">
              <a:avLst/>
            </a:prstGeom>
          </p:spPr>
        </p:pic>
        <p:pic>
          <p:nvPicPr>
            <p:cNvPr id="8" name="object 13">
              <a:extLst>
                <a:ext uri="{FF2B5EF4-FFF2-40B4-BE49-F238E27FC236}">
                  <a16:creationId xmlns:a16="http://schemas.microsoft.com/office/drawing/2014/main" id="{DC380BF3-FF20-F86A-749E-1C1C4BD09107}"/>
                </a:ext>
              </a:extLst>
            </p:cNvPr>
            <p:cNvPicPr/>
            <p:nvPr/>
          </p:nvPicPr>
          <p:blipFill>
            <a:blip r:embed="rId3" cstate="print"/>
            <a:stretch>
              <a:fillRect/>
            </a:stretch>
          </p:blipFill>
          <p:spPr>
            <a:xfrm>
              <a:off x="7533132" y="1491995"/>
              <a:ext cx="128016" cy="62483"/>
            </a:xfrm>
            <a:prstGeom prst="rect">
              <a:avLst/>
            </a:prstGeom>
          </p:spPr>
        </p:pic>
        <p:pic>
          <p:nvPicPr>
            <p:cNvPr id="9" name="object 14">
              <a:extLst>
                <a:ext uri="{FF2B5EF4-FFF2-40B4-BE49-F238E27FC236}">
                  <a16:creationId xmlns:a16="http://schemas.microsoft.com/office/drawing/2014/main" id="{27FA5CD9-D063-E335-6186-8573322CF65D}"/>
                </a:ext>
              </a:extLst>
            </p:cNvPr>
            <p:cNvPicPr/>
            <p:nvPr/>
          </p:nvPicPr>
          <p:blipFill>
            <a:blip r:embed="rId4" cstate="print"/>
            <a:stretch>
              <a:fillRect/>
            </a:stretch>
          </p:blipFill>
          <p:spPr>
            <a:xfrm>
              <a:off x="7543800" y="1440370"/>
              <a:ext cx="116871" cy="97345"/>
            </a:xfrm>
            <a:prstGeom prst="rect">
              <a:avLst/>
            </a:prstGeom>
          </p:spPr>
        </p:pic>
        <p:sp>
          <p:nvSpPr>
            <p:cNvPr id="10" name="object 15">
              <a:extLst>
                <a:ext uri="{FF2B5EF4-FFF2-40B4-BE49-F238E27FC236}">
                  <a16:creationId xmlns:a16="http://schemas.microsoft.com/office/drawing/2014/main" id="{E9C17C2B-A121-9962-DBD6-3D4814797852}"/>
                </a:ext>
              </a:extLst>
            </p:cNvPr>
            <p:cNvSpPr/>
            <p:nvPr/>
          </p:nvSpPr>
          <p:spPr>
            <a:xfrm>
              <a:off x="7584376" y="1496758"/>
              <a:ext cx="27940" cy="17145"/>
            </a:xfrm>
            <a:custGeom>
              <a:avLst/>
              <a:gdLst/>
              <a:ahLst/>
              <a:cxnLst/>
              <a:rect l="l" t="t" r="r" b="b"/>
              <a:pathLst>
                <a:path w="27940" h="17144">
                  <a:moveTo>
                    <a:pt x="18287" y="16763"/>
                  </a:moveTo>
                  <a:lnTo>
                    <a:pt x="0" y="16763"/>
                  </a:lnTo>
                  <a:lnTo>
                    <a:pt x="9143" y="0"/>
                  </a:lnTo>
                  <a:lnTo>
                    <a:pt x="27432" y="0"/>
                  </a:lnTo>
                  <a:lnTo>
                    <a:pt x="18287" y="16763"/>
                  </a:lnTo>
                  <a:close/>
                </a:path>
              </a:pathLst>
            </a:custGeom>
            <a:solidFill>
              <a:srgbClr val="F99A52"/>
            </a:solidFill>
          </p:spPr>
          <p:txBody>
            <a:bodyPr wrap="square" lIns="0" tIns="0" rIns="0" bIns="0" rtlCol="0"/>
            <a:lstStyle/>
            <a:p>
              <a:endParaRPr sz="1391"/>
            </a:p>
          </p:txBody>
        </p:sp>
        <p:pic>
          <p:nvPicPr>
            <p:cNvPr id="11" name="object 16">
              <a:extLst>
                <a:ext uri="{FF2B5EF4-FFF2-40B4-BE49-F238E27FC236}">
                  <a16:creationId xmlns:a16="http://schemas.microsoft.com/office/drawing/2014/main" id="{DD4350B5-9951-1E52-7C28-AA99AD1A9D89}"/>
                </a:ext>
              </a:extLst>
            </p:cNvPr>
            <p:cNvPicPr/>
            <p:nvPr/>
          </p:nvPicPr>
          <p:blipFill>
            <a:blip r:embed="rId5" cstate="print"/>
            <a:stretch>
              <a:fillRect/>
            </a:stretch>
          </p:blipFill>
          <p:spPr>
            <a:xfrm>
              <a:off x="7555992" y="1444752"/>
              <a:ext cx="105155" cy="92964"/>
            </a:xfrm>
            <a:prstGeom prst="rect">
              <a:avLst/>
            </a:prstGeom>
          </p:spPr>
        </p:pic>
      </p:grpSp>
      <p:grpSp>
        <p:nvGrpSpPr>
          <p:cNvPr id="100" name="object 2">
            <a:extLst>
              <a:ext uri="{FF2B5EF4-FFF2-40B4-BE49-F238E27FC236}">
                <a16:creationId xmlns:a16="http://schemas.microsoft.com/office/drawing/2014/main" id="{82EDFF5D-0DFE-8A1B-E55B-94827B781E0E}"/>
              </a:ext>
            </a:extLst>
          </p:cNvPr>
          <p:cNvGrpSpPr/>
          <p:nvPr/>
        </p:nvGrpSpPr>
        <p:grpSpPr>
          <a:xfrm rot="5400000">
            <a:off x="4496468" y="-832362"/>
            <a:ext cx="3199064" cy="6988696"/>
            <a:chOff x="0" y="315468"/>
            <a:chExt cx="4407535" cy="9439910"/>
          </a:xfrm>
        </p:grpSpPr>
        <p:sp>
          <p:nvSpPr>
            <p:cNvPr id="101" name="object 3">
              <a:extLst>
                <a:ext uri="{FF2B5EF4-FFF2-40B4-BE49-F238E27FC236}">
                  <a16:creationId xmlns:a16="http://schemas.microsoft.com/office/drawing/2014/main" id="{51456050-71BC-4D9C-1685-8016B700FFCB}"/>
                </a:ext>
              </a:extLst>
            </p:cNvPr>
            <p:cNvSpPr/>
            <p:nvPr/>
          </p:nvSpPr>
          <p:spPr>
            <a:xfrm>
              <a:off x="0" y="318896"/>
              <a:ext cx="4402455" cy="9432925"/>
            </a:xfrm>
            <a:custGeom>
              <a:avLst/>
              <a:gdLst/>
              <a:ahLst/>
              <a:cxnLst/>
              <a:rect l="l" t="t" r="r" b="b"/>
              <a:pathLst>
                <a:path w="4402455" h="9432925">
                  <a:moveTo>
                    <a:pt x="4299680" y="9432321"/>
                  </a:moveTo>
                  <a:lnTo>
                    <a:pt x="4293584" y="9432321"/>
                  </a:lnTo>
                  <a:lnTo>
                    <a:pt x="0" y="9432321"/>
                  </a:lnTo>
                  <a:lnTo>
                    <a:pt x="0" y="0"/>
                  </a:lnTo>
                  <a:lnTo>
                    <a:pt x="4299680" y="0"/>
                  </a:lnTo>
                  <a:lnTo>
                    <a:pt x="4314920" y="3048"/>
                  </a:lnTo>
                  <a:lnTo>
                    <a:pt x="4321016" y="4572"/>
                  </a:lnTo>
                  <a:lnTo>
                    <a:pt x="4328731" y="6096"/>
                  </a:lnTo>
                  <a:lnTo>
                    <a:pt x="4340923" y="12192"/>
                  </a:lnTo>
                  <a:lnTo>
                    <a:pt x="4348543" y="15240"/>
                  </a:lnTo>
                  <a:lnTo>
                    <a:pt x="4353115" y="18288"/>
                  </a:lnTo>
                  <a:lnTo>
                    <a:pt x="4365307" y="27432"/>
                  </a:lnTo>
                  <a:lnTo>
                    <a:pt x="4380547" y="42672"/>
                  </a:lnTo>
                  <a:lnTo>
                    <a:pt x="4383595" y="48767"/>
                  </a:lnTo>
                  <a:lnTo>
                    <a:pt x="4388262" y="54959"/>
                  </a:lnTo>
                  <a:lnTo>
                    <a:pt x="4391310" y="61055"/>
                  </a:lnTo>
                  <a:lnTo>
                    <a:pt x="4394358" y="68675"/>
                  </a:lnTo>
                  <a:lnTo>
                    <a:pt x="4397406" y="74771"/>
                  </a:lnTo>
                  <a:lnTo>
                    <a:pt x="4398930" y="82391"/>
                  </a:lnTo>
                  <a:lnTo>
                    <a:pt x="4400454" y="88487"/>
                  </a:lnTo>
                  <a:lnTo>
                    <a:pt x="4401978" y="96107"/>
                  </a:lnTo>
                  <a:lnTo>
                    <a:pt x="4401978" y="9336214"/>
                  </a:lnTo>
                  <a:lnTo>
                    <a:pt x="4400454" y="9343834"/>
                  </a:lnTo>
                  <a:lnTo>
                    <a:pt x="4398930" y="9349930"/>
                  </a:lnTo>
                  <a:lnTo>
                    <a:pt x="4397406" y="9357550"/>
                  </a:lnTo>
                  <a:lnTo>
                    <a:pt x="4394358" y="9363646"/>
                  </a:lnTo>
                  <a:lnTo>
                    <a:pt x="4391310" y="9371266"/>
                  </a:lnTo>
                  <a:lnTo>
                    <a:pt x="4388262" y="9377362"/>
                  </a:lnTo>
                  <a:lnTo>
                    <a:pt x="4383595" y="9383458"/>
                  </a:lnTo>
                  <a:lnTo>
                    <a:pt x="4380547" y="9389554"/>
                  </a:lnTo>
                  <a:lnTo>
                    <a:pt x="4365307" y="9404794"/>
                  </a:lnTo>
                  <a:lnTo>
                    <a:pt x="4353115" y="9414033"/>
                  </a:lnTo>
                  <a:lnTo>
                    <a:pt x="4348543" y="9417081"/>
                  </a:lnTo>
                  <a:lnTo>
                    <a:pt x="4340923" y="9420129"/>
                  </a:lnTo>
                  <a:lnTo>
                    <a:pt x="4328731" y="9426225"/>
                  </a:lnTo>
                  <a:lnTo>
                    <a:pt x="4321016" y="9427749"/>
                  </a:lnTo>
                  <a:lnTo>
                    <a:pt x="4314920" y="9429273"/>
                  </a:lnTo>
                  <a:lnTo>
                    <a:pt x="4299680" y="9432321"/>
                  </a:lnTo>
                  <a:close/>
                </a:path>
              </a:pathLst>
            </a:custGeom>
            <a:solidFill>
              <a:srgbClr val="FFFFFF"/>
            </a:solidFill>
          </p:spPr>
          <p:txBody>
            <a:bodyPr wrap="square" lIns="0" tIns="0" rIns="0" bIns="0" rtlCol="0"/>
            <a:lstStyle/>
            <a:p>
              <a:endParaRPr sz="1391" dirty="0"/>
            </a:p>
          </p:txBody>
        </p:sp>
        <p:sp>
          <p:nvSpPr>
            <p:cNvPr id="102" name="object 4">
              <a:extLst>
                <a:ext uri="{FF2B5EF4-FFF2-40B4-BE49-F238E27FC236}">
                  <a16:creationId xmlns:a16="http://schemas.microsoft.com/office/drawing/2014/main" id="{7D492C14-AE60-72EC-E5E0-87D3A8144A7D}"/>
                </a:ext>
              </a:extLst>
            </p:cNvPr>
            <p:cNvSpPr/>
            <p:nvPr/>
          </p:nvSpPr>
          <p:spPr>
            <a:xfrm>
              <a:off x="0" y="315467"/>
              <a:ext cx="4407535" cy="9439910"/>
            </a:xfrm>
            <a:custGeom>
              <a:avLst/>
              <a:gdLst/>
              <a:ahLst/>
              <a:cxnLst/>
              <a:rect l="l" t="t" r="r" b="b"/>
              <a:pathLst>
                <a:path w="4407535" h="9439910">
                  <a:moveTo>
                    <a:pt x="4407408" y="92964"/>
                  </a:moveTo>
                  <a:lnTo>
                    <a:pt x="4405884" y="92964"/>
                  </a:lnTo>
                  <a:lnTo>
                    <a:pt x="4405884" y="88392"/>
                  </a:lnTo>
                  <a:lnTo>
                    <a:pt x="4404360" y="88392"/>
                  </a:lnTo>
                  <a:lnTo>
                    <a:pt x="4404360" y="83820"/>
                  </a:lnTo>
                  <a:lnTo>
                    <a:pt x="4402836" y="83820"/>
                  </a:lnTo>
                  <a:lnTo>
                    <a:pt x="4402836" y="79248"/>
                  </a:lnTo>
                  <a:lnTo>
                    <a:pt x="4401312" y="79248"/>
                  </a:lnTo>
                  <a:lnTo>
                    <a:pt x="4401312" y="74676"/>
                  </a:lnTo>
                  <a:lnTo>
                    <a:pt x="4399788" y="74676"/>
                  </a:lnTo>
                  <a:lnTo>
                    <a:pt x="4399788" y="70104"/>
                  </a:lnTo>
                  <a:lnTo>
                    <a:pt x="4398264" y="70104"/>
                  </a:lnTo>
                  <a:lnTo>
                    <a:pt x="4398264" y="67056"/>
                  </a:lnTo>
                  <a:lnTo>
                    <a:pt x="4396740" y="67056"/>
                  </a:lnTo>
                  <a:lnTo>
                    <a:pt x="4396740" y="64008"/>
                  </a:lnTo>
                  <a:lnTo>
                    <a:pt x="4395216" y="64008"/>
                  </a:lnTo>
                  <a:lnTo>
                    <a:pt x="4395216" y="60960"/>
                  </a:lnTo>
                  <a:lnTo>
                    <a:pt x="4393692" y="60960"/>
                  </a:lnTo>
                  <a:lnTo>
                    <a:pt x="4393692" y="57912"/>
                  </a:lnTo>
                  <a:lnTo>
                    <a:pt x="4392168" y="57912"/>
                  </a:lnTo>
                  <a:lnTo>
                    <a:pt x="4392168" y="54864"/>
                  </a:lnTo>
                  <a:lnTo>
                    <a:pt x="4390644" y="54864"/>
                  </a:lnTo>
                  <a:lnTo>
                    <a:pt x="4390644" y="51816"/>
                  </a:lnTo>
                  <a:lnTo>
                    <a:pt x="4389120" y="51816"/>
                  </a:lnTo>
                  <a:lnTo>
                    <a:pt x="4389120" y="48768"/>
                  </a:lnTo>
                  <a:lnTo>
                    <a:pt x="4383024" y="42672"/>
                  </a:lnTo>
                  <a:lnTo>
                    <a:pt x="4381500" y="42672"/>
                  </a:lnTo>
                  <a:lnTo>
                    <a:pt x="4381500" y="39624"/>
                  </a:lnTo>
                  <a:lnTo>
                    <a:pt x="4375404" y="33540"/>
                  </a:lnTo>
                  <a:lnTo>
                    <a:pt x="4374629" y="33540"/>
                  </a:lnTo>
                  <a:lnTo>
                    <a:pt x="4375391" y="32004"/>
                  </a:lnTo>
                  <a:lnTo>
                    <a:pt x="4372356" y="30480"/>
                  </a:lnTo>
                  <a:lnTo>
                    <a:pt x="4369308" y="27432"/>
                  </a:lnTo>
                  <a:lnTo>
                    <a:pt x="4366260" y="25908"/>
                  </a:lnTo>
                  <a:lnTo>
                    <a:pt x="4361688" y="21336"/>
                  </a:lnTo>
                  <a:lnTo>
                    <a:pt x="4358640" y="19812"/>
                  </a:lnTo>
                  <a:lnTo>
                    <a:pt x="4357116" y="18288"/>
                  </a:lnTo>
                  <a:lnTo>
                    <a:pt x="4335780" y="7620"/>
                  </a:lnTo>
                  <a:lnTo>
                    <a:pt x="4317492" y="1524"/>
                  </a:lnTo>
                  <a:lnTo>
                    <a:pt x="4305300" y="0"/>
                  </a:lnTo>
                  <a:lnTo>
                    <a:pt x="0" y="0"/>
                  </a:lnTo>
                  <a:lnTo>
                    <a:pt x="0" y="10668"/>
                  </a:lnTo>
                  <a:lnTo>
                    <a:pt x="4309872" y="10668"/>
                  </a:lnTo>
                  <a:lnTo>
                    <a:pt x="4319016" y="12192"/>
                  </a:lnTo>
                  <a:lnTo>
                    <a:pt x="4325112" y="13716"/>
                  </a:lnTo>
                  <a:lnTo>
                    <a:pt x="4328160" y="15240"/>
                  </a:lnTo>
                  <a:lnTo>
                    <a:pt x="4332732" y="16764"/>
                  </a:lnTo>
                  <a:lnTo>
                    <a:pt x="4351020" y="25908"/>
                  </a:lnTo>
                  <a:lnTo>
                    <a:pt x="4352544" y="27432"/>
                  </a:lnTo>
                  <a:lnTo>
                    <a:pt x="4355592" y="28956"/>
                  </a:lnTo>
                  <a:lnTo>
                    <a:pt x="4364736" y="38100"/>
                  </a:lnTo>
                  <a:lnTo>
                    <a:pt x="4367784" y="39624"/>
                  </a:lnTo>
                  <a:lnTo>
                    <a:pt x="4369308" y="41148"/>
                  </a:lnTo>
                  <a:lnTo>
                    <a:pt x="4369308" y="44196"/>
                  </a:lnTo>
                  <a:lnTo>
                    <a:pt x="4370832" y="44196"/>
                  </a:lnTo>
                  <a:lnTo>
                    <a:pt x="4379976" y="53340"/>
                  </a:lnTo>
                  <a:lnTo>
                    <a:pt x="4379976" y="56388"/>
                  </a:lnTo>
                  <a:lnTo>
                    <a:pt x="4381500" y="56388"/>
                  </a:lnTo>
                  <a:lnTo>
                    <a:pt x="4383024" y="57912"/>
                  </a:lnTo>
                  <a:lnTo>
                    <a:pt x="4383024" y="60960"/>
                  </a:lnTo>
                  <a:lnTo>
                    <a:pt x="4384548" y="60960"/>
                  </a:lnTo>
                  <a:lnTo>
                    <a:pt x="4384548" y="64008"/>
                  </a:lnTo>
                  <a:lnTo>
                    <a:pt x="4386072" y="64008"/>
                  </a:lnTo>
                  <a:lnTo>
                    <a:pt x="4386072" y="67056"/>
                  </a:lnTo>
                  <a:lnTo>
                    <a:pt x="4387596" y="67056"/>
                  </a:lnTo>
                  <a:lnTo>
                    <a:pt x="4387596" y="70104"/>
                  </a:lnTo>
                  <a:lnTo>
                    <a:pt x="4389120" y="70104"/>
                  </a:lnTo>
                  <a:lnTo>
                    <a:pt x="4389120" y="73152"/>
                  </a:lnTo>
                  <a:lnTo>
                    <a:pt x="4390644" y="73152"/>
                  </a:lnTo>
                  <a:lnTo>
                    <a:pt x="4390644" y="76200"/>
                  </a:lnTo>
                  <a:lnTo>
                    <a:pt x="4392168" y="76200"/>
                  </a:lnTo>
                  <a:lnTo>
                    <a:pt x="4392168" y="80772"/>
                  </a:lnTo>
                  <a:lnTo>
                    <a:pt x="4393692" y="80772"/>
                  </a:lnTo>
                  <a:lnTo>
                    <a:pt x="4393692" y="83820"/>
                  </a:lnTo>
                  <a:lnTo>
                    <a:pt x="4395216" y="83820"/>
                  </a:lnTo>
                  <a:lnTo>
                    <a:pt x="4395216" y="91440"/>
                  </a:lnTo>
                  <a:lnTo>
                    <a:pt x="4396740" y="91440"/>
                  </a:lnTo>
                  <a:lnTo>
                    <a:pt x="4396740" y="105156"/>
                  </a:lnTo>
                  <a:lnTo>
                    <a:pt x="4398264" y="105156"/>
                  </a:lnTo>
                  <a:lnTo>
                    <a:pt x="4396740" y="9336037"/>
                  </a:lnTo>
                  <a:lnTo>
                    <a:pt x="4395216" y="9349753"/>
                  </a:lnTo>
                  <a:lnTo>
                    <a:pt x="4393692" y="9355849"/>
                  </a:lnTo>
                  <a:lnTo>
                    <a:pt x="4392168" y="9360421"/>
                  </a:lnTo>
                  <a:lnTo>
                    <a:pt x="4390644" y="9363469"/>
                  </a:lnTo>
                  <a:lnTo>
                    <a:pt x="4389120" y="9368041"/>
                  </a:lnTo>
                  <a:lnTo>
                    <a:pt x="4381500" y="9383281"/>
                  </a:lnTo>
                  <a:lnTo>
                    <a:pt x="4376928" y="9387853"/>
                  </a:lnTo>
                  <a:lnTo>
                    <a:pt x="4375404" y="9390901"/>
                  </a:lnTo>
                  <a:lnTo>
                    <a:pt x="4367784" y="9398521"/>
                  </a:lnTo>
                  <a:lnTo>
                    <a:pt x="4367784" y="9400045"/>
                  </a:lnTo>
                  <a:lnTo>
                    <a:pt x="4366260" y="9400045"/>
                  </a:lnTo>
                  <a:lnTo>
                    <a:pt x="4358640" y="9407665"/>
                  </a:lnTo>
                  <a:lnTo>
                    <a:pt x="4355592" y="9409189"/>
                  </a:lnTo>
                  <a:lnTo>
                    <a:pt x="4351020" y="9413761"/>
                  </a:lnTo>
                  <a:lnTo>
                    <a:pt x="4335780" y="9421381"/>
                  </a:lnTo>
                  <a:lnTo>
                    <a:pt x="4322064" y="9425953"/>
                  </a:lnTo>
                  <a:lnTo>
                    <a:pt x="4319016" y="9427477"/>
                  </a:lnTo>
                  <a:lnTo>
                    <a:pt x="4312920" y="9429001"/>
                  </a:lnTo>
                  <a:lnTo>
                    <a:pt x="4300728" y="9430525"/>
                  </a:lnTo>
                  <a:lnTo>
                    <a:pt x="0" y="9432049"/>
                  </a:lnTo>
                  <a:lnTo>
                    <a:pt x="0" y="9439669"/>
                  </a:lnTo>
                  <a:lnTo>
                    <a:pt x="4314444" y="9438145"/>
                  </a:lnTo>
                  <a:lnTo>
                    <a:pt x="4346448" y="9425953"/>
                  </a:lnTo>
                  <a:lnTo>
                    <a:pt x="4358640" y="9419857"/>
                  </a:lnTo>
                  <a:lnTo>
                    <a:pt x="4361688" y="9416809"/>
                  </a:lnTo>
                  <a:lnTo>
                    <a:pt x="4364736" y="9415285"/>
                  </a:lnTo>
                  <a:lnTo>
                    <a:pt x="4367784" y="9412237"/>
                  </a:lnTo>
                  <a:lnTo>
                    <a:pt x="4370832" y="9410713"/>
                  </a:lnTo>
                  <a:lnTo>
                    <a:pt x="4374629" y="9406903"/>
                  </a:lnTo>
                  <a:lnTo>
                    <a:pt x="4375404" y="9407665"/>
                  </a:lnTo>
                  <a:lnTo>
                    <a:pt x="4375404" y="9406141"/>
                  </a:lnTo>
                  <a:lnTo>
                    <a:pt x="4378452" y="9403093"/>
                  </a:lnTo>
                  <a:lnTo>
                    <a:pt x="4379976" y="9400045"/>
                  </a:lnTo>
                  <a:lnTo>
                    <a:pt x="4384548" y="9395473"/>
                  </a:lnTo>
                  <a:lnTo>
                    <a:pt x="4386072" y="9392425"/>
                  </a:lnTo>
                  <a:lnTo>
                    <a:pt x="4389120" y="9389377"/>
                  </a:lnTo>
                  <a:lnTo>
                    <a:pt x="4398264" y="9371089"/>
                  </a:lnTo>
                  <a:lnTo>
                    <a:pt x="4405884" y="9348229"/>
                  </a:lnTo>
                  <a:lnTo>
                    <a:pt x="4407408" y="9332989"/>
                  </a:lnTo>
                  <a:lnTo>
                    <a:pt x="4407408" y="92964"/>
                  </a:lnTo>
                  <a:close/>
                </a:path>
              </a:pathLst>
            </a:custGeom>
            <a:solidFill>
              <a:srgbClr val="E4DFDF"/>
            </a:solidFill>
          </p:spPr>
          <p:txBody>
            <a:bodyPr wrap="square" lIns="0" tIns="0" rIns="0" bIns="0" rtlCol="0"/>
            <a:lstStyle/>
            <a:p>
              <a:endParaRPr sz="1391"/>
            </a:p>
          </p:txBody>
        </p:sp>
        <p:pic>
          <p:nvPicPr>
            <p:cNvPr id="103" name="object 5">
              <a:extLst>
                <a:ext uri="{FF2B5EF4-FFF2-40B4-BE49-F238E27FC236}">
                  <a16:creationId xmlns:a16="http://schemas.microsoft.com/office/drawing/2014/main" id="{7E699D36-76B5-9635-A833-12EFA2EE2E61}"/>
                </a:ext>
              </a:extLst>
            </p:cNvPr>
            <p:cNvPicPr/>
            <p:nvPr/>
          </p:nvPicPr>
          <p:blipFill>
            <a:blip r:embed="rId6" cstate="print"/>
            <a:stretch>
              <a:fillRect/>
            </a:stretch>
          </p:blipFill>
          <p:spPr>
            <a:xfrm>
              <a:off x="0" y="7248144"/>
              <a:ext cx="1699259" cy="1687067"/>
            </a:xfrm>
            <a:prstGeom prst="rect">
              <a:avLst/>
            </a:prstGeom>
          </p:spPr>
        </p:pic>
        <p:pic>
          <p:nvPicPr>
            <p:cNvPr id="104" name="object 6">
              <a:extLst>
                <a:ext uri="{FF2B5EF4-FFF2-40B4-BE49-F238E27FC236}">
                  <a16:creationId xmlns:a16="http://schemas.microsoft.com/office/drawing/2014/main" id="{D3ECEE78-85DE-AF46-E506-46D8CE655F32}"/>
                </a:ext>
              </a:extLst>
            </p:cNvPr>
            <p:cNvPicPr/>
            <p:nvPr/>
          </p:nvPicPr>
          <p:blipFill>
            <a:blip r:embed="rId7" cstate="print"/>
            <a:stretch>
              <a:fillRect/>
            </a:stretch>
          </p:blipFill>
          <p:spPr>
            <a:xfrm>
              <a:off x="1924716" y="7552562"/>
              <a:ext cx="166401" cy="1074134"/>
            </a:xfrm>
            <a:prstGeom prst="rect">
              <a:avLst/>
            </a:prstGeom>
          </p:spPr>
        </p:pic>
        <p:pic>
          <p:nvPicPr>
            <p:cNvPr id="105" name="object 7">
              <a:extLst>
                <a:ext uri="{FF2B5EF4-FFF2-40B4-BE49-F238E27FC236}">
                  <a16:creationId xmlns:a16="http://schemas.microsoft.com/office/drawing/2014/main" id="{4462D974-98BF-6CA1-C91A-1794B4178E7F}"/>
                </a:ext>
              </a:extLst>
            </p:cNvPr>
            <p:cNvPicPr/>
            <p:nvPr/>
          </p:nvPicPr>
          <p:blipFill>
            <a:blip r:embed="rId8" cstate="print"/>
            <a:stretch>
              <a:fillRect/>
            </a:stretch>
          </p:blipFill>
          <p:spPr>
            <a:xfrm>
              <a:off x="2399442" y="7335868"/>
              <a:ext cx="131254" cy="1554766"/>
            </a:xfrm>
            <a:prstGeom prst="rect">
              <a:avLst/>
            </a:prstGeom>
          </p:spPr>
        </p:pic>
        <p:pic>
          <p:nvPicPr>
            <p:cNvPr id="106" name="object 8">
              <a:extLst>
                <a:ext uri="{FF2B5EF4-FFF2-40B4-BE49-F238E27FC236}">
                  <a16:creationId xmlns:a16="http://schemas.microsoft.com/office/drawing/2014/main" id="{BA5003AA-135C-9DA4-7388-AE5F44C2D3BC}"/>
                </a:ext>
              </a:extLst>
            </p:cNvPr>
            <p:cNvPicPr/>
            <p:nvPr/>
          </p:nvPicPr>
          <p:blipFill>
            <a:blip r:embed="rId9" cstate="print"/>
            <a:stretch>
              <a:fillRect/>
            </a:stretch>
          </p:blipFill>
          <p:spPr>
            <a:xfrm>
              <a:off x="2738246" y="8597740"/>
              <a:ext cx="97726" cy="176974"/>
            </a:xfrm>
            <a:prstGeom prst="rect">
              <a:avLst/>
            </a:prstGeom>
          </p:spPr>
        </p:pic>
        <p:pic>
          <p:nvPicPr>
            <p:cNvPr id="107" name="object 9">
              <a:extLst>
                <a:ext uri="{FF2B5EF4-FFF2-40B4-BE49-F238E27FC236}">
                  <a16:creationId xmlns:a16="http://schemas.microsoft.com/office/drawing/2014/main" id="{90BCF48F-36B5-7F90-FB1E-68DEDA111B08}"/>
                </a:ext>
              </a:extLst>
            </p:cNvPr>
            <p:cNvPicPr/>
            <p:nvPr/>
          </p:nvPicPr>
          <p:blipFill>
            <a:blip r:embed="rId10" cstate="print"/>
            <a:stretch>
              <a:fillRect/>
            </a:stretch>
          </p:blipFill>
          <p:spPr>
            <a:xfrm>
              <a:off x="2738247" y="8455818"/>
              <a:ext cx="94678" cy="122015"/>
            </a:xfrm>
            <a:prstGeom prst="rect">
              <a:avLst/>
            </a:prstGeom>
          </p:spPr>
        </p:pic>
        <p:pic>
          <p:nvPicPr>
            <p:cNvPr id="108" name="object 10">
              <a:extLst>
                <a:ext uri="{FF2B5EF4-FFF2-40B4-BE49-F238E27FC236}">
                  <a16:creationId xmlns:a16="http://schemas.microsoft.com/office/drawing/2014/main" id="{95915DB3-F090-75BF-0016-924A485BDA5F}"/>
                </a:ext>
              </a:extLst>
            </p:cNvPr>
            <p:cNvPicPr/>
            <p:nvPr/>
          </p:nvPicPr>
          <p:blipFill>
            <a:blip r:embed="rId11" cstate="print"/>
            <a:stretch>
              <a:fillRect/>
            </a:stretch>
          </p:blipFill>
          <p:spPr>
            <a:xfrm>
              <a:off x="2704719" y="8158257"/>
              <a:ext cx="163258" cy="274700"/>
            </a:xfrm>
            <a:prstGeom prst="rect">
              <a:avLst/>
            </a:prstGeom>
          </p:spPr>
        </p:pic>
        <p:pic>
          <p:nvPicPr>
            <p:cNvPr id="109" name="object 11">
              <a:extLst>
                <a:ext uri="{FF2B5EF4-FFF2-40B4-BE49-F238E27FC236}">
                  <a16:creationId xmlns:a16="http://schemas.microsoft.com/office/drawing/2014/main" id="{9A955AA4-DEA2-EED1-E822-BB813FE14FB8}"/>
                </a:ext>
              </a:extLst>
            </p:cNvPr>
            <p:cNvPicPr/>
            <p:nvPr/>
          </p:nvPicPr>
          <p:blipFill>
            <a:blip r:embed="rId12" cstate="print"/>
            <a:stretch>
              <a:fillRect/>
            </a:stretch>
          </p:blipFill>
          <p:spPr>
            <a:xfrm>
              <a:off x="2738246" y="7962900"/>
              <a:ext cx="132778" cy="175545"/>
            </a:xfrm>
            <a:prstGeom prst="rect">
              <a:avLst/>
            </a:prstGeom>
          </p:spPr>
        </p:pic>
        <p:pic>
          <p:nvPicPr>
            <p:cNvPr id="110" name="object 12">
              <a:extLst>
                <a:ext uri="{FF2B5EF4-FFF2-40B4-BE49-F238E27FC236}">
                  <a16:creationId xmlns:a16="http://schemas.microsoft.com/office/drawing/2014/main" id="{513689B2-8D31-12A8-0C19-DD96ED3628B5}"/>
                </a:ext>
              </a:extLst>
            </p:cNvPr>
            <p:cNvPicPr/>
            <p:nvPr/>
          </p:nvPicPr>
          <p:blipFill>
            <a:blip r:embed="rId13" cstate="print"/>
            <a:stretch>
              <a:fillRect/>
            </a:stretch>
          </p:blipFill>
          <p:spPr>
            <a:xfrm>
              <a:off x="2704719" y="7790593"/>
              <a:ext cx="131254" cy="108299"/>
            </a:xfrm>
            <a:prstGeom prst="rect">
              <a:avLst/>
            </a:prstGeom>
          </p:spPr>
        </p:pic>
        <p:pic>
          <p:nvPicPr>
            <p:cNvPr id="111" name="object 13">
              <a:extLst>
                <a:ext uri="{FF2B5EF4-FFF2-40B4-BE49-F238E27FC236}">
                  <a16:creationId xmlns:a16="http://schemas.microsoft.com/office/drawing/2014/main" id="{234397F1-BFAD-39FA-C211-174BC1C3C844}"/>
                </a:ext>
              </a:extLst>
            </p:cNvPr>
            <p:cNvPicPr/>
            <p:nvPr/>
          </p:nvPicPr>
          <p:blipFill>
            <a:blip r:embed="rId14" cstate="print"/>
            <a:stretch>
              <a:fillRect/>
            </a:stretch>
          </p:blipFill>
          <p:spPr>
            <a:xfrm>
              <a:off x="2738246" y="7656290"/>
              <a:ext cx="97726" cy="76295"/>
            </a:xfrm>
            <a:prstGeom prst="rect">
              <a:avLst/>
            </a:prstGeom>
          </p:spPr>
        </p:pic>
        <p:pic>
          <p:nvPicPr>
            <p:cNvPr id="112" name="object 14">
              <a:extLst>
                <a:ext uri="{FF2B5EF4-FFF2-40B4-BE49-F238E27FC236}">
                  <a16:creationId xmlns:a16="http://schemas.microsoft.com/office/drawing/2014/main" id="{D1B0E7E8-E198-4D51-4D09-9CBD6E9D205F}"/>
                </a:ext>
              </a:extLst>
            </p:cNvPr>
            <p:cNvPicPr/>
            <p:nvPr/>
          </p:nvPicPr>
          <p:blipFill>
            <a:blip r:embed="rId15" cstate="print"/>
            <a:stretch>
              <a:fillRect/>
            </a:stretch>
          </p:blipFill>
          <p:spPr>
            <a:xfrm>
              <a:off x="2707766" y="7459504"/>
              <a:ext cx="128206" cy="173926"/>
            </a:xfrm>
            <a:prstGeom prst="rect">
              <a:avLst/>
            </a:prstGeom>
          </p:spPr>
        </p:pic>
        <p:pic>
          <p:nvPicPr>
            <p:cNvPr id="113" name="object 15">
              <a:extLst>
                <a:ext uri="{FF2B5EF4-FFF2-40B4-BE49-F238E27FC236}">
                  <a16:creationId xmlns:a16="http://schemas.microsoft.com/office/drawing/2014/main" id="{1AF4BD1B-35A7-6F98-96FE-AB813D2C5125}"/>
                </a:ext>
              </a:extLst>
            </p:cNvPr>
            <p:cNvPicPr/>
            <p:nvPr/>
          </p:nvPicPr>
          <p:blipFill>
            <a:blip r:embed="rId16" cstate="print"/>
            <a:stretch>
              <a:fillRect/>
            </a:stretch>
          </p:blipFill>
          <p:spPr>
            <a:xfrm>
              <a:off x="3023711" y="8471058"/>
              <a:ext cx="126682" cy="314324"/>
            </a:xfrm>
            <a:prstGeom prst="rect">
              <a:avLst/>
            </a:prstGeom>
          </p:spPr>
        </p:pic>
        <p:pic>
          <p:nvPicPr>
            <p:cNvPr id="114" name="object 16">
              <a:extLst>
                <a:ext uri="{FF2B5EF4-FFF2-40B4-BE49-F238E27FC236}">
                  <a16:creationId xmlns:a16="http://schemas.microsoft.com/office/drawing/2014/main" id="{3071AC67-F4C5-8D6E-BE29-A2B96BA82229}"/>
                </a:ext>
              </a:extLst>
            </p:cNvPr>
            <p:cNvPicPr/>
            <p:nvPr/>
          </p:nvPicPr>
          <p:blipFill>
            <a:blip r:embed="rId17" cstate="print"/>
            <a:stretch>
              <a:fillRect/>
            </a:stretch>
          </p:blipFill>
          <p:spPr>
            <a:xfrm>
              <a:off x="3019139" y="8330660"/>
              <a:ext cx="129730" cy="82390"/>
            </a:xfrm>
            <a:prstGeom prst="rect">
              <a:avLst/>
            </a:prstGeom>
          </p:spPr>
        </p:pic>
        <p:pic>
          <p:nvPicPr>
            <p:cNvPr id="115" name="object 17">
              <a:extLst>
                <a:ext uri="{FF2B5EF4-FFF2-40B4-BE49-F238E27FC236}">
                  <a16:creationId xmlns:a16="http://schemas.microsoft.com/office/drawing/2014/main" id="{35EA4FFD-C607-7C59-A9AF-D431D68CC652}"/>
                </a:ext>
              </a:extLst>
            </p:cNvPr>
            <p:cNvPicPr/>
            <p:nvPr/>
          </p:nvPicPr>
          <p:blipFill>
            <a:blip r:embed="rId18" cstate="print"/>
            <a:stretch>
              <a:fillRect/>
            </a:stretch>
          </p:blipFill>
          <p:spPr>
            <a:xfrm>
              <a:off x="3023711" y="7779924"/>
              <a:ext cx="154114" cy="497395"/>
            </a:xfrm>
            <a:prstGeom prst="rect">
              <a:avLst/>
            </a:prstGeom>
          </p:spPr>
        </p:pic>
        <p:pic>
          <p:nvPicPr>
            <p:cNvPr id="116" name="object 18">
              <a:extLst>
                <a:ext uri="{FF2B5EF4-FFF2-40B4-BE49-F238E27FC236}">
                  <a16:creationId xmlns:a16="http://schemas.microsoft.com/office/drawing/2014/main" id="{EE43E19F-1A93-4695-90CB-A1C9E7949775}"/>
                </a:ext>
              </a:extLst>
            </p:cNvPr>
            <p:cNvPicPr/>
            <p:nvPr/>
          </p:nvPicPr>
          <p:blipFill>
            <a:blip r:embed="rId19" cstate="print"/>
            <a:stretch>
              <a:fillRect/>
            </a:stretch>
          </p:blipFill>
          <p:spPr>
            <a:xfrm>
              <a:off x="3052667" y="7641050"/>
              <a:ext cx="97726" cy="74771"/>
            </a:xfrm>
            <a:prstGeom prst="rect">
              <a:avLst/>
            </a:prstGeom>
          </p:spPr>
        </p:pic>
        <p:pic>
          <p:nvPicPr>
            <p:cNvPr id="117" name="object 19">
              <a:extLst>
                <a:ext uri="{FF2B5EF4-FFF2-40B4-BE49-F238E27FC236}">
                  <a16:creationId xmlns:a16="http://schemas.microsoft.com/office/drawing/2014/main" id="{E1FEC9D8-DE55-E068-FAA2-3A5D1987EF32}"/>
                </a:ext>
              </a:extLst>
            </p:cNvPr>
            <p:cNvPicPr/>
            <p:nvPr/>
          </p:nvPicPr>
          <p:blipFill>
            <a:blip r:embed="rId20" cstate="print"/>
            <a:stretch>
              <a:fillRect/>
            </a:stretch>
          </p:blipFill>
          <p:spPr>
            <a:xfrm>
              <a:off x="3052667" y="7544943"/>
              <a:ext cx="96202" cy="73247"/>
            </a:xfrm>
            <a:prstGeom prst="rect">
              <a:avLst/>
            </a:prstGeom>
          </p:spPr>
        </p:pic>
        <p:pic>
          <p:nvPicPr>
            <p:cNvPr id="118" name="object 20">
              <a:extLst>
                <a:ext uri="{FF2B5EF4-FFF2-40B4-BE49-F238E27FC236}">
                  <a16:creationId xmlns:a16="http://schemas.microsoft.com/office/drawing/2014/main" id="{BB6B66F2-61FA-1CCD-F315-4F0DF96CCBEC}"/>
                </a:ext>
              </a:extLst>
            </p:cNvPr>
            <p:cNvPicPr/>
            <p:nvPr/>
          </p:nvPicPr>
          <p:blipFill>
            <a:blip r:embed="rId21" cstate="print"/>
            <a:stretch>
              <a:fillRect/>
            </a:stretch>
          </p:blipFill>
          <p:spPr>
            <a:xfrm>
              <a:off x="3023711" y="7442739"/>
              <a:ext cx="126682" cy="82391"/>
            </a:xfrm>
            <a:prstGeom prst="rect">
              <a:avLst/>
            </a:prstGeom>
          </p:spPr>
        </p:pic>
        <p:pic>
          <p:nvPicPr>
            <p:cNvPr id="119" name="object 21">
              <a:extLst>
                <a:ext uri="{FF2B5EF4-FFF2-40B4-BE49-F238E27FC236}">
                  <a16:creationId xmlns:a16="http://schemas.microsoft.com/office/drawing/2014/main" id="{857D73D6-DCCC-68DE-A755-55AB2AF17A69}"/>
                </a:ext>
              </a:extLst>
            </p:cNvPr>
            <p:cNvPicPr/>
            <p:nvPr/>
          </p:nvPicPr>
          <p:blipFill>
            <a:blip r:embed="rId22" cstate="print"/>
            <a:stretch>
              <a:fillRect/>
            </a:stretch>
          </p:blipFill>
          <p:spPr>
            <a:xfrm>
              <a:off x="3328987" y="8426862"/>
              <a:ext cx="125158" cy="74771"/>
            </a:xfrm>
            <a:prstGeom prst="rect">
              <a:avLst/>
            </a:prstGeom>
          </p:spPr>
        </p:pic>
        <p:pic>
          <p:nvPicPr>
            <p:cNvPr id="120" name="object 22">
              <a:extLst>
                <a:ext uri="{FF2B5EF4-FFF2-40B4-BE49-F238E27FC236}">
                  <a16:creationId xmlns:a16="http://schemas.microsoft.com/office/drawing/2014/main" id="{66C3FC66-C185-542A-C318-830E568555D7}"/>
                </a:ext>
              </a:extLst>
            </p:cNvPr>
            <p:cNvPicPr/>
            <p:nvPr/>
          </p:nvPicPr>
          <p:blipFill>
            <a:blip r:embed="rId23" cstate="print"/>
            <a:stretch>
              <a:fillRect/>
            </a:stretch>
          </p:blipFill>
          <p:spPr>
            <a:xfrm>
              <a:off x="3357943" y="8187308"/>
              <a:ext cx="97726" cy="219646"/>
            </a:xfrm>
            <a:prstGeom prst="rect">
              <a:avLst/>
            </a:prstGeom>
          </p:spPr>
        </p:pic>
        <p:pic>
          <p:nvPicPr>
            <p:cNvPr id="121" name="object 23">
              <a:extLst>
                <a:ext uri="{FF2B5EF4-FFF2-40B4-BE49-F238E27FC236}">
                  <a16:creationId xmlns:a16="http://schemas.microsoft.com/office/drawing/2014/main" id="{BCEB5C4A-349D-2971-1B28-91B1B733D9F8}"/>
                </a:ext>
              </a:extLst>
            </p:cNvPr>
            <p:cNvPicPr/>
            <p:nvPr/>
          </p:nvPicPr>
          <p:blipFill>
            <a:blip r:embed="rId24" cstate="print"/>
            <a:stretch>
              <a:fillRect/>
            </a:stretch>
          </p:blipFill>
          <p:spPr>
            <a:xfrm>
              <a:off x="3324320" y="8046910"/>
              <a:ext cx="129825" cy="82391"/>
            </a:xfrm>
            <a:prstGeom prst="rect">
              <a:avLst/>
            </a:prstGeom>
          </p:spPr>
        </p:pic>
        <p:pic>
          <p:nvPicPr>
            <p:cNvPr id="122" name="object 24">
              <a:extLst>
                <a:ext uri="{FF2B5EF4-FFF2-40B4-BE49-F238E27FC236}">
                  <a16:creationId xmlns:a16="http://schemas.microsoft.com/office/drawing/2014/main" id="{BAEFFBDE-C983-87EE-4055-C1E0CCC45370}"/>
                </a:ext>
              </a:extLst>
            </p:cNvPr>
            <p:cNvPicPr/>
            <p:nvPr/>
          </p:nvPicPr>
          <p:blipFill>
            <a:blip r:embed="rId25" cstate="print"/>
            <a:stretch>
              <a:fillRect/>
            </a:stretch>
          </p:blipFill>
          <p:spPr>
            <a:xfrm>
              <a:off x="3357943" y="7822596"/>
              <a:ext cx="97726" cy="167830"/>
            </a:xfrm>
            <a:prstGeom prst="rect">
              <a:avLst/>
            </a:prstGeom>
          </p:spPr>
        </p:pic>
        <p:pic>
          <p:nvPicPr>
            <p:cNvPr id="123" name="object 25">
              <a:extLst>
                <a:ext uri="{FF2B5EF4-FFF2-40B4-BE49-F238E27FC236}">
                  <a16:creationId xmlns:a16="http://schemas.microsoft.com/office/drawing/2014/main" id="{7E37FFB4-CAEE-FD83-A6EF-0580E5A42AFF}"/>
                </a:ext>
              </a:extLst>
            </p:cNvPr>
            <p:cNvPicPr/>
            <p:nvPr/>
          </p:nvPicPr>
          <p:blipFill>
            <a:blip r:embed="rId26" cstate="print"/>
            <a:stretch>
              <a:fillRect/>
            </a:stretch>
          </p:blipFill>
          <p:spPr>
            <a:xfrm>
              <a:off x="3357943" y="7724965"/>
              <a:ext cx="96202" cy="74771"/>
            </a:xfrm>
            <a:prstGeom prst="rect">
              <a:avLst/>
            </a:prstGeom>
          </p:spPr>
        </p:pic>
        <p:pic>
          <p:nvPicPr>
            <p:cNvPr id="124" name="object 26">
              <a:extLst>
                <a:ext uri="{FF2B5EF4-FFF2-40B4-BE49-F238E27FC236}">
                  <a16:creationId xmlns:a16="http://schemas.microsoft.com/office/drawing/2014/main" id="{E1A6C645-3ABC-7123-3DE7-71B392897A3A}"/>
                </a:ext>
              </a:extLst>
            </p:cNvPr>
            <p:cNvPicPr/>
            <p:nvPr/>
          </p:nvPicPr>
          <p:blipFill>
            <a:blip r:embed="rId27" cstate="print"/>
            <a:stretch>
              <a:fillRect/>
            </a:stretch>
          </p:blipFill>
          <p:spPr>
            <a:xfrm>
              <a:off x="3638835" y="7428928"/>
              <a:ext cx="164782" cy="1361027"/>
            </a:xfrm>
            <a:prstGeom prst="rect">
              <a:avLst/>
            </a:prstGeom>
          </p:spPr>
        </p:pic>
        <p:pic>
          <p:nvPicPr>
            <p:cNvPr id="125" name="object 27">
              <a:extLst>
                <a:ext uri="{FF2B5EF4-FFF2-40B4-BE49-F238E27FC236}">
                  <a16:creationId xmlns:a16="http://schemas.microsoft.com/office/drawing/2014/main" id="{69DC8B04-9B24-0D05-F822-948070DBBD2D}"/>
                </a:ext>
              </a:extLst>
            </p:cNvPr>
            <p:cNvPicPr/>
            <p:nvPr/>
          </p:nvPicPr>
          <p:blipFill>
            <a:blip r:embed="rId28" cstate="print"/>
            <a:stretch>
              <a:fillRect/>
            </a:stretch>
          </p:blipFill>
          <p:spPr>
            <a:xfrm>
              <a:off x="3944017" y="8143017"/>
              <a:ext cx="131349" cy="300608"/>
            </a:xfrm>
            <a:prstGeom prst="rect">
              <a:avLst/>
            </a:prstGeom>
          </p:spPr>
        </p:pic>
        <p:pic>
          <p:nvPicPr>
            <p:cNvPr id="126" name="object 28">
              <a:extLst>
                <a:ext uri="{FF2B5EF4-FFF2-40B4-BE49-F238E27FC236}">
                  <a16:creationId xmlns:a16="http://schemas.microsoft.com/office/drawing/2014/main" id="{6A4728B9-73B5-F1BF-F1DF-6BB8F29A5777}"/>
                </a:ext>
              </a:extLst>
            </p:cNvPr>
            <p:cNvPicPr/>
            <p:nvPr/>
          </p:nvPicPr>
          <p:blipFill>
            <a:blip r:embed="rId29" cstate="print"/>
            <a:stretch>
              <a:fillRect/>
            </a:stretch>
          </p:blipFill>
          <p:spPr>
            <a:xfrm>
              <a:off x="3979163" y="7735633"/>
              <a:ext cx="96202" cy="387571"/>
            </a:xfrm>
            <a:prstGeom prst="rect">
              <a:avLst/>
            </a:prstGeom>
          </p:spPr>
        </p:pic>
        <p:pic>
          <p:nvPicPr>
            <p:cNvPr id="127" name="object 29">
              <a:extLst>
                <a:ext uri="{FF2B5EF4-FFF2-40B4-BE49-F238E27FC236}">
                  <a16:creationId xmlns:a16="http://schemas.microsoft.com/office/drawing/2014/main" id="{37C7832D-D25E-C5ED-A378-FC3B9D99DFE8}"/>
                </a:ext>
              </a:extLst>
            </p:cNvPr>
            <p:cNvPicPr/>
            <p:nvPr/>
          </p:nvPicPr>
          <p:blipFill>
            <a:blip r:embed="rId30" cstate="print"/>
            <a:stretch>
              <a:fillRect/>
            </a:stretch>
          </p:blipFill>
          <p:spPr>
            <a:xfrm>
              <a:off x="0" y="5207507"/>
              <a:ext cx="1699259" cy="1696212"/>
            </a:xfrm>
            <a:prstGeom prst="rect">
              <a:avLst/>
            </a:prstGeom>
          </p:spPr>
        </p:pic>
        <p:pic>
          <p:nvPicPr>
            <p:cNvPr id="128" name="object 30">
              <a:extLst>
                <a:ext uri="{FF2B5EF4-FFF2-40B4-BE49-F238E27FC236}">
                  <a16:creationId xmlns:a16="http://schemas.microsoft.com/office/drawing/2014/main" id="{CF026003-50FD-6288-542D-509BB2F90CE4}"/>
                </a:ext>
              </a:extLst>
            </p:cNvPr>
            <p:cNvPicPr/>
            <p:nvPr/>
          </p:nvPicPr>
          <p:blipFill>
            <a:blip r:embed="rId31" cstate="print"/>
            <a:stretch>
              <a:fillRect/>
            </a:stretch>
          </p:blipFill>
          <p:spPr>
            <a:xfrm>
              <a:off x="1924716" y="5562980"/>
              <a:ext cx="209073" cy="1011555"/>
            </a:xfrm>
            <a:prstGeom prst="rect">
              <a:avLst/>
            </a:prstGeom>
          </p:spPr>
        </p:pic>
        <p:sp>
          <p:nvSpPr>
            <p:cNvPr id="129" name="object 31">
              <a:extLst>
                <a:ext uri="{FF2B5EF4-FFF2-40B4-BE49-F238E27FC236}">
                  <a16:creationId xmlns:a16="http://schemas.microsoft.com/office/drawing/2014/main" id="{E11DDCF7-1709-6A81-292C-368EBD86FF3E}"/>
                </a:ext>
              </a:extLst>
            </p:cNvPr>
            <p:cNvSpPr/>
            <p:nvPr/>
          </p:nvSpPr>
          <p:spPr>
            <a:xfrm>
              <a:off x="2200935" y="5681954"/>
              <a:ext cx="209550" cy="728345"/>
            </a:xfrm>
            <a:custGeom>
              <a:avLst/>
              <a:gdLst/>
              <a:ahLst/>
              <a:cxnLst/>
              <a:rect l="l" t="t" r="r" b="b"/>
              <a:pathLst>
                <a:path w="209550" h="728345">
                  <a:moveTo>
                    <a:pt x="32105" y="494347"/>
                  </a:moveTo>
                  <a:lnTo>
                    <a:pt x="30581" y="489775"/>
                  </a:lnTo>
                  <a:lnTo>
                    <a:pt x="27533" y="486727"/>
                  </a:lnTo>
                  <a:lnTo>
                    <a:pt x="24485" y="482155"/>
                  </a:lnTo>
                  <a:lnTo>
                    <a:pt x="21437" y="480631"/>
                  </a:lnTo>
                  <a:lnTo>
                    <a:pt x="12293" y="480631"/>
                  </a:lnTo>
                  <a:lnTo>
                    <a:pt x="7721" y="482155"/>
                  </a:lnTo>
                  <a:lnTo>
                    <a:pt x="4572" y="486727"/>
                  </a:lnTo>
                  <a:lnTo>
                    <a:pt x="1524" y="489775"/>
                  </a:lnTo>
                  <a:lnTo>
                    <a:pt x="0" y="494347"/>
                  </a:lnTo>
                  <a:lnTo>
                    <a:pt x="0" y="503491"/>
                  </a:lnTo>
                  <a:lnTo>
                    <a:pt x="1524" y="508063"/>
                  </a:lnTo>
                  <a:lnTo>
                    <a:pt x="4572" y="511111"/>
                  </a:lnTo>
                  <a:lnTo>
                    <a:pt x="7721" y="514159"/>
                  </a:lnTo>
                  <a:lnTo>
                    <a:pt x="12293" y="515683"/>
                  </a:lnTo>
                  <a:lnTo>
                    <a:pt x="21437" y="515683"/>
                  </a:lnTo>
                  <a:lnTo>
                    <a:pt x="24485" y="514159"/>
                  </a:lnTo>
                  <a:lnTo>
                    <a:pt x="30581" y="508063"/>
                  </a:lnTo>
                  <a:lnTo>
                    <a:pt x="32105" y="503491"/>
                  </a:lnTo>
                  <a:lnTo>
                    <a:pt x="32105" y="494347"/>
                  </a:lnTo>
                  <a:close/>
                </a:path>
                <a:path w="209550" h="728345">
                  <a:moveTo>
                    <a:pt x="164871" y="395198"/>
                  </a:moveTo>
                  <a:lnTo>
                    <a:pt x="47332" y="353949"/>
                  </a:lnTo>
                  <a:lnTo>
                    <a:pt x="47332" y="387578"/>
                  </a:lnTo>
                  <a:lnTo>
                    <a:pt x="131343" y="411962"/>
                  </a:lnTo>
                  <a:lnTo>
                    <a:pt x="131343" y="413486"/>
                  </a:lnTo>
                  <a:lnTo>
                    <a:pt x="47332" y="437959"/>
                  </a:lnTo>
                  <a:lnTo>
                    <a:pt x="47332" y="473011"/>
                  </a:lnTo>
                  <a:lnTo>
                    <a:pt x="164871" y="431774"/>
                  </a:lnTo>
                  <a:lnTo>
                    <a:pt x="164871" y="395198"/>
                  </a:lnTo>
                  <a:close/>
                </a:path>
                <a:path w="209550" h="728345">
                  <a:moveTo>
                    <a:pt x="164884" y="695807"/>
                  </a:moveTo>
                  <a:lnTo>
                    <a:pt x="114490" y="695807"/>
                  </a:lnTo>
                  <a:lnTo>
                    <a:pt x="114490" y="666750"/>
                  </a:lnTo>
                  <a:lnTo>
                    <a:pt x="113944" y="658774"/>
                  </a:lnTo>
                  <a:lnTo>
                    <a:pt x="112395" y="650938"/>
                  </a:lnTo>
                  <a:lnTo>
                    <a:pt x="110147" y="643890"/>
                  </a:lnTo>
                  <a:lnTo>
                    <a:pt x="109994" y="643394"/>
                  </a:lnTo>
                  <a:lnTo>
                    <a:pt x="88582" y="617982"/>
                  </a:lnTo>
                  <a:lnTo>
                    <a:pt x="88582" y="666750"/>
                  </a:lnTo>
                  <a:lnTo>
                    <a:pt x="88582" y="695807"/>
                  </a:lnTo>
                  <a:lnTo>
                    <a:pt x="35153" y="695807"/>
                  </a:lnTo>
                  <a:lnTo>
                    <a:pt x="35153" y="666750"/>
                  </a:lnTo>
                  <a:lnTo>
                    <a:pt x="36677" y="660654"/>
                  </a:lnTo>
                  <a:lnTo>
                    <a:pt x="39725" y="657606"/>
                  </a:lnTo>
                  <a:lnTo>
                    <a:pt x="41249" y="653034"/>
                  </a:lnTo>
                  <a:lnTo>
                    <a:pt x="47345" y="646938"/>
                  </a:lnTo>
                  <a:lnTo>
                    <a:pt x="56489" y="643890"/>
                  </a:lnTo>
                  <a:lnTo>
                    <a:pt x="67157" y="643890"/>
                  </a:lnTo>
                  <a:lnTo>
                    <a:pt x="84010" y="657606"/>
                  </a:lnTo>
                  <a:lnTo>
                    <a:pt x="87058" y="660654"/>
                  </a:lnTo>
                  <a:lnTo>
                    <a:pt x="88582" y="617982"/>
                  </a:lnTo>
                  <a:lnTo>
                    <a:pt x="61061" y="610362"/>
                  </a:lnTo>
                  <a:lnTo>
                    <a:pt x="54203" y="610882"/>
                  </a:lnTo>
                  <a:lnTo>
                    <a:pt x="19050" y="630605"/>
                  </a:lnTo>
                  <a:lnTo>
                    <a:pt x="9245" y="666750"/>
                  </a:lnTo>
                  <a:lnTo>
                    <a:pt x="9245" y="727811"/>
                  </a:lnTo>
                  <a:lnTo>
                    <a:pt x="164884" y="727811"/>
                  </a:lnTo>
                  <a:lnTo>
                    <a:pt x="164884" y="706475"/>
                  </a:lnTo>
                  <a:lnTo>
                    <a:pt x="164884" y="695807"/>
                  </a:lnTo>
                  <a:close/>
                </a:path>
                <a:path w="209550" h="728345">
                  <a:moveTo>
                    <a:pt x="164884" y="563016"/>
                  </a:moveTo>
                  <a:lnTo>
                    <a:pt x="90106" y="563016"/>
                  </a:lnTo>
                  <a:lnTo>
                    <a:pt x="85534" y="559968"/>
                  </a:lnTo>
                  <a:lnTo>
                    <a:pt x="82486" y="558444"/>
                  </a:lnTo>
                  <a:lnTo>
                    <a:pt x="79438" y="555396"/>
                  </a:lnTo>
                  <a:lnTo>
                    <a:pt x="77914" y="552348"/>
                  </a:lnTo>
                  <a:lnTo>
                    <a:pt x="74866" y="547776"/>
                  </a:lnTo>
                  <a:lnTo>
                    <a:pt x="74866" y="529488"/>
                  </a:lnTo>
                  <a:lnTo>
                    <a:pt x="76390" y="526440"/>
                  </a:lnTo>
                  <a:lnTo>
                    <a:pt x="76390" y="524916"/>
                  </a:lnTo>
                  <a:lnTo>
                    <a:pt x="47345" y="524916"/>
                  </a:lnTo>
                  <a:lnTo>
                    <a:pt x="47345" y="527964"/>
                  </a:lnTo>
                  <a:lnTo>
                    <a:pt x="45821" y="529488"/>
                  </a:lnTo>
                  <a:lnTo>
                    <a:pt x="45821" y="541680"/>
                  </a:lnTo>
                  <a:lnTo>
                    <a:pt x="47345" y="547776"/>
                  </a:lnTo>
                  <a:lnTo>
                    <a:pt x="51917" y="552348"/>
                  </a:lnTo>
                  <a:lnTo>
                    <a:pt x="54965" y="558444"/>
                  </a:lnTo>
                  <a:lnTo>
                    <a:pt x="61061" y="561492"/>
                  </a:lnTo>
                  <a:lnTo>
                    <a:pt x="68770" y="563016"/>
                  </a:lnTo>
                  <a:lnTo>
                    <a:pt x="68770" y="564540"/>
                  </a:lnTo>
                  <a:lnTo>
                    <a:pt x="47345" y="564540"/>
                  </a:lnTo>
                  <a:lnTo>
                    <a:pt x="47345" y="596544"/>
                  </a:lnTo>
                  <a:lnTo>
                    <a:pt x="164884" y="596544"/>
                  </a:lnTo>
                  <a:lnTo>
                    <a:pt x="164884" y="563016"/>
                  </a:lnTo>
                  <a:close/>
                </a:path>
                <a:path w="209550" h="728345">
                  <a:moveTo>
                    <a:pt x="164884" y="482155"/>
                  </a:moveTo>
                  <a:lnTo>
                    <a:pt x="47345" y="482155"/>
                  </a:lnTo>
                  <a:lnTo>
                    <a:pt x="47345" y="514159"/>
                  </a:lnTo>
                  <a:lnTo>
                    <a:pt x="164884" y="514159"/>
                  </a:lnTo>
                  <a:lnTo>
                    <a:pt x="164884" y="482155"/>
                  </a:lnTo>
                  <a:close/>
                </a:path>
                <a:path w="209550" h="728345">
                  <a:moveTo>
                    <a:pt x="166395" y="302133"/>
                  </a:moveTo>
                  <a:lnTo>
                    <a:pt x="164871" y="297561"/>
                  </a:lnTo>
                  <a:lnTo>
                    <a:pt x="163347" y="294513"/>
                  </a:lnTo>
                  <a:lnTo>
                    <a:pt x="160299" y="289941"/>
                  </a:lnTo>
                  <a:lnTo>
                    <a:pt x="158775" y="286893"/>
                  </a:lnTo>
                  <a:lnTo>
                    <a:pt x="152679" y="280797"/>
                  </a:lnTo>
                  <a:lnTo>
                    <a:pt x="148107" y="279273"/>
                  </a:lnTo>
                  <a:lnTo>
                    <a:pt x="148107" y="277749"/>
                  </a:lnTo>
                  <a:lnTo>
                    <a:pt x="164871" y="277749"/>
                  </a:lnTo>
                  <a:lnTo>
                    <a:pt x="164871" y="247180"/>
                  </a:lnTo>
                  <a:lnTo>
                    <a:pt x="145059" y="247180"/>
                  </a:lnTo>
                  <a:lnTo>
                    <a:pt x="145059" y="299085"/>
                  </a:lnTo>
                  <a:lnTo>
                    <a:pt x="145059" y="309753"/>
                  </a:lnTo>
                  <a:lnTo>
                    <a:pt x="143535" y="312801"/>
                  </a:lnTo>
                  <a:lnTo>
                    <a:pt x="140487" y="315849"/>
                  </a:lnTo>
                  <a:lnTo>
                    <a:pt x="138963" y="320421"/>
                  </a:lnTo>
                  <a:lnTo>
                    <a:pt x="135915" y="321945"/>
                  </a:lnTo>
                  <a:lnTo>
                    <a:pt x="128206" y="321945"/>
                  </a:lnTo>
                  <a:lnTo>
                    <a:pt x="125158" y="320421"/>
                  </a:lnTo>
                  <a:lnTo>
                    <a:pt x="122110" y="317373"/>
                  </a:lnTo>
                  <a:lnTo>
                    <a:pt x="119062" y="315849"/>
                  </a:lnTo>
                  <a:lnTo>
                    <a:pt x="119062" y="312801"/>
                  </a:lnTo>
                  <a:lnTo>
                    <a:pt x="116014" y="306705"/>
                  </a:lnTo>
                  <a:lnTo>
                    <a:pt x="116014" y="299085"/>
                  </a:lnTo>
                  <a:lnTo>
                    <a:pt x="114490" y="296037"/>
                  </a:lnTo>
                  <a:lnTo>
                    <a:pt x="114490" y="289941"/>
                  </a:lnTo>
                  <a:lnTo>
                    <a:pt x="112966" y="288417"/>
                  </a:lnTo>
                  <a:lnTo>
                    <a:pt x="112966" y="283845"/>
                  </a:lnTo>
                  <a:lnTo>
                    <a:pt x="111442" y="282321"/>
                  </a:lnTo>
                  <a:lnTo>
                    <a:pt x="111442" y="280797"/>
                  </a:lnTo>
                  <a:lnTo>
                    <a:pt x="109918" y="279273"/>
                  </a:lnTo>
                  <a:lnTo>
                    <a:pt x="126682" y="279273"/>
                  </a:lnTo>
                  <a:lnTo>
                    <a:pt x="143535" y="296037"/>
                  </a:lnTo>
                  <a:lnTo>
                    <a:pt x="145059" y="299085"/>
                  </a:lnTo>
                  <a:lnTo>
                    <a:pt x="145059" y="247180"/>
                  </a:lnTo>
                  <a:lnTo>
                    <a:pt x="79438" y="247180"/>
                  </a:lnTo>
                  <a:lnTo>
                    <a:pt x="73342" y="248704"/>
                  </a:lnTo>
                  <a:lnTo>
                    <a:pt x="68770" y="251752"/>
                  </a:lnTo>
                  <a:lnTo>
                    <a:pt x="62572" y="254800"/>
                  </a:lnTo>
                  <a:lnTo>
                    <a:pt x="54952" y="262420"/>
                  </a:lnTo>
                  <a:lnTo>
                    <a:pt x="51904" y="266992"/>
                  </a:lnTo>
                  <a:lnTo>
                    <a:pt x="50380" y="273177"/>
                  </a:lnTo>
                  <a:lnTo>
                    <a:pt x="45808" y="291465"/>
                  </a:lnTo>
                  <a:lnTo>
                    <a:pt x="45808" y="306705"/>
                  </a:lnTo>
                  <a:lnTo>
                    <a:pt x="47332" y="314325"/>
                  </a:lnTo>
                  <a:lnTo>
                    <a:pt x="53428" y="329565"/>
                  </a:lnTo>
                  <a:lnTo>
                    <a:pt x="67144" y="343281"/>
                  </a:lnTo>
                  <a:lnTo>
                    <a:pt x="73342" y="346329"/>
                  </a:lnTo>
                  <a:lnTo>
                    <a:pt x="80962" y="347853"/>
                  </a:lnTo>
                  <a:lnTo>
                    <a:pt x="84010" y="318897"/>
                  </a:lnTo>
                  <a:lnTo>
                    <a:pt x="79438" y="317373"/>
                  </a:lnTo>
                  <a:lnTo>
                    <a:pt x="73342" y="311277"/>
                  </a:lnTo>
                  <a:lnTo>
                    <a:pt x="71818" y="308229"/>
                  </a:lnTo>
                  <a:lnTo>
                    <a:pt x="70294" y="303657"/>
                  </a:lnTo>
                  <a:lnTo>
                    <a:pt x="70294" y="291465"/>
                  </a:lnTo>
                  <a:lnTo>
                    <a:pt x="73342" y="285369"/>
                  </a:lnTo>
                  <a:lnTo>
                    <a:pt x="76390" y="282321"/>
                  </a:lnTo>
                  <a:lnTo>
                    <a:pt x="80962" y="280797"/>
                  </a:lnTo>
                  <a:lnTo>
                    <a:pt x="90106" y="280797"/>
                  </a:lnTo>
                  <a:lnTo>
                    <a:pt x="91630" y="282321"/>
                  </a:lnTo>
                  <a:lnTo>
                    <a:pt x="93154" y="285369"/>
                  </a:lnTo>
                  <a:lnTo>
                    <a:pt x="93154" y="288417"/>
                  </a:lnTo>
                  <a:lnTo>
                    <a:pt x="94678" y="291465"/>
                  </a:lnTo>
                  <a:lnTo>
                    <a:pt x="94678" y="302133"/>
                  </a:lnTo>
                  <a:lnTo>
                    <a:pt x="96202" y="308229"/>
                  </a:lnTo>
                  <a:lnTo>
                    <a:pt x="96202" y="314325"/>
                  </a:lnTo>
                  <a:lnTo>
                    <a:pt x="97726" y="320421"/>
                  </a:lnTo>
                  <a:lnTo>
                    <a:pt x="100774" y="329565"/>
                  </a:lnTo>
                  <a:lnTo>
                    <a:pt x="102298" y="335661"/>
                  </a:lnTo>
                  <a:lnTo>
                    <a:pt x="105346" y="338709"/>
                  </a:lnTo>
                  <a:lnTo>
                    <a:pt x="108394" y="343281"/>
                  </a:lnTo>
                  <a:lnTo>
                    <a:pt x="111442" y="346329"/>
                  </a:lnTo>
                  <a:lnTo>
                    <a:pt x="116014" y="349377"/>
                  </a:lnTo>
                  <a:lnTo>
                    <a:pt x="125158" y="352425"/>
                  </a:lnTo>
                  <a:lnTo>
                    <a:pt x="140487" y="352425"/>
                  </a:lnTo>
                  <a:lnTo>
                    <a:pt x="166395" y="328041"/>
                  </a:lnTo>
                  <a:lnTo>
                    <a:pt x="166395" y="321945"/>
                  </a:lnTo>
                  <a:lnTo>
                    <a:pt x="166395" y="302133"/>
                  </a:lnTo>
                  <a:close/>
                </a:path>
                <a:path w="209550" h="728345">
                  <a:moveTo>
                    <a:pt x="166395" y="175450"/>
                  </a:moveTo>
                  <a:lnTo>
                    <a:pt x="152679" y="135826"/>
                  </a:lnTo>
                  <a:lnTo>
                    <a:pt x="145059" y="131254"/>
                  </a:lnTo>
                  <a:lnTo>
                    <a:pt x="138963" y="126682"/>
                  </a:lnTo>
                  <a:lnTo>
                    <a:pt x="131343" y="123634"/>
                  </a:lnTo>
                  <a:lnTo>
                    <a:pt x="122110" y="123634"/>
                  </a:lnTo>
                  <a:lnTo>
                    <a:pt x="122110" y="154114"/>
                  </a:lnTo>
                  <a:lnTo>
                    <a:pt x="126682" y="155638"/>
                  </a:lnTo>
                  <a:lnTo>
                    <a:pt x="129730" y="155638"/>
                  </a:lnTo>
                  <a:lnTo>
                    <a:pt x="132867" y="158686"/>
                  </a:lnTo>
                  <a:lnTo>
                    <a:pt x="135915" y="160210"/>
                  </a:lnTo>
                  <a:lnTo>
                    <a:pt x="138963" y="166306"/>
                  </a:lnTo>
                  <a:lnTo>
                    <a:pt x="140487" y="167830"/>
                  </a:lnTo>
                  <a:lnTo>
                    <a:pt x="142011" y="172402"/>
                  </a:lnTo>
                  <a:lnTo>
                    <a:pt x="142011" y="180022"/>
                  </a:lnTo>
                  <a:lnTo>
                    <a:pt x="140487" y="184594"/>
                  </a:lnTo>
                  <a:lnTo>
                    <a:pt x="137439" y="189166"/>
                  </a:lnTo>
                  <a:lnTo>
                    <a:pt x="131343" y="195364"/>
                  </a:lnTo>
                  <a:lnTo>
                    <a:pt x="125158" y="196888"/>
                  </a:lnTo>
                  <a:lnTo>
                    <a:pt x="120586" y="199936"/>
                  </a:lnTo>
                  <a:lnTo>
                    <a:pt x="93154" y="199936"/>
                  </a:lnTo>
                  <a:lnTo>
                    <a:pt x="87058" y="196888"/>
                  </a:lnTo>
                  <a:lnTo>
                    <a:pt x="82486" y="195364"/>
                  </a:lnTo>
                  <a:lnTo>
                    <a:pt x="77914" y="192316"/>
                  </a:lnTo>
                  <a:lnTo>
                    <a:pt x="76390" y="189166"/>
                  </a:lnTo>
                  <a:lnTo>
                    <a:pt x="73342" y="184594"/>
                  </a:lnTo>
                  <a:lnTo>
                    <a:pt x="71818" y="180022"/>
                  </a:lnTo>
                  <a:lnTo>
                    <a:pt x="71818" y="169354"/>
                  </a:lnTo>
                  <a:lnTo>
                    <a:pt x="73342" y="164782"/>
                  </a:lnTo>
                  <a:lnTo>
                    <a:pt x="80962" y="157162"/>
                  </a:lnTo>
                  <a:lnTo>
                    <a:pt x="85534" y="155638"/>
                  </a:lnTo>
                  <a:lnTo>
                    <a:pt x="91630" y="154114"/>
                  </a:lnTo>
                  <a:lnTo>
                    <a:pt x="91630" y="123634"/>
                  </a:lnTo>
                  <a:lnTo>
                    <a:pt x="54952" y="141922"/>
                  </a:lnTo>
                  <a:lnTo>
                    <a:pt x="45808" y="175450"/>
                  </a:lnTo>
                  <a:lnTo>
                    <a:pt x="46367" y="184327"/>
                  </a:lnTo>
                  <a:lnTo>
                    <a:pt x="68478" y="222770"/>
                  </a:lnTo>
                  <a:lnTo>
                    <a:pt x="106870" y="233464"/>
                  </a:lnTo>
                  <a:lnTo>
                    <a:pt x="115735" y="233146"/>
                  </a:lnTo>
                  <a:lnTo>
                    <a:pt x="154825" y="213220"/>
                  </a:lnTo>
                  <a:lnTo>
                    <a:pt x="166065" y="184327"/>
                  </a:lnTo>
                  <a:lnTo>
                    <a:pt x="166395" y="175450"/>
                  </a:lnTo>
                  <a:close/>
                </a:path>
                <a:path w="209550" h="728345">
                  <a:moveTo>
                    <a:pt x="209169" y="80873"/>
                  </a:moveTo>
                  <a:lnTo>
                    <a:pt x="208026" y="76301"/>
                  </a:lnTo>
                  <a:lnTo>
                    <a:pt x="207645" y="74777"/>
                  </a:lnTo>
                  <a:lnTo>
                    <a:pt x="204597" y="68681"/>
                  </a:lnTo>
                  <a:lnTo>
                    <a:pt x="203073" y="62585"/>
                  </a:lnTo>
                  <a:lnTo>
                    <a:pt x="198501" y="58013"/>
                  </a:lnTo>
                  <a:lnTo>
                    <a:pt x="193929" y="54965"/>
                  </a:lnTo>
                  <a:lnTo>
                    <a:pt x="189255" y="50393"/>
                  </a:lnTo>
                  <a:lnTo>
                    <a:pt x="183159" y="47345"/>
                  </a:lnTo>
                  <a:lnTo>
                    <a:pt x="177063" y="45821"/>
                  </a:lnTo>
                  <a:lnTo>
                    <a:pt x="47332" y="0"/>
                  </a:lnTo>
                  <a:lnTo>
                    <a:pt x="47332" y="35153"/>
                  </a:lnTo>
                  <a:lnTo>
                    <a:pt x="134391" y="59537"/>
                  </a:lnTo>
                  <a:lnTo>
                    <a:pt x="47332" y="83921"/>
                  </a:lnTo>
                  <a:lnTo>
                    <a:pt x="47332" y="119062"/>
                  </a:lnTo>
                  <a:lnTo>
                    <a:pt x="167919" y="76301"/>
                  </a:lnTo>
                  <a:lnTo>
                    <a:pt x="177063" y="79349"/>
                  </a:lnTo>
                  <a:lnTo>
                    <a:pt x="181635" y="83921"/>
                  </a:lnTo>
                  <a:lnTo>
                    <a:pt x="183159" y="86969"/>
                  </a:lnTo>
                  <a:lnTo>
                    <a:pt x="183159" y="94589"/>
                  </a:lnTo>
                  <a:lnTo>
                    <a:pt x="181635" y="99161"/>
                  </a:lnTo>
                  <a:lnTo>
                    <a:pt x="181635" y="102209"/>
                  </a:lnTo>
                  <a:lnTo>
                    <a:pt x="206121" y="109918"/>
                  </a:lnTo>
                  <a:lnTo>
                    <a:pt x="206121" y="106781"/>
                  </a:lnTo>
                  <a:lnTo>
                    <a:pt x="207645" y="103733"/>
                  </a:lnTo>
                  <a:lnTo>
                    <a:pt x="207645" y="100685"/>
                  </a:lnTo>
                  <a:lnTo>
                    <a:pt x="209169" y="97637"/>
                  </a:lnTo>
                  <a:lnTo>
                    <a:pt x="209169" y="80873"/>
                  </a:lnTo>
                  <a:close/>
                </a:path>
              </a:pathLst>
            </a:custGeom>
            <a:solidFill>
              <a:srgbClr val="000000"/>
            </a:solidFill>
          </p:spPr>
          <p:txBody>
            <a:bodyPr wrap="square" lIns="0" tIns="0" rIns="0" bIns="0" rtlCol="0"/>
            <a:lstStyle/>
            <a:p>
              <a:endParaRPr sz="1391"/>
            </a:p>
          </p:txBody>
        </p:sp>
        <p:pic>
          <p:nvPicPr>
            <p:cNvPr id="130" name="object 32">
              <a:extLst>
                <a:ext uri="{FF2B5EF4-FFF2-40B4-BE49-F238E27FC236}">
                  <a16:creationId xmlns:a16="http://schemas.microsoft.com/office/drawing/2014/main" id="{4118C700-5611-3BBA-19F8-8028714C5943}"/>
                </a:ext>
              </a:extLst>
            </p:cNvPr>
            <p:cNvPicPr/>
            <p:nvPr/>
          </p:nvPicPr>
          <p:blipFill>
            <a:blip r:embed="rId32" cstate="print"/>
            <a:stretch>
              <a:fillRect/>
            </a:stretch>
          </p:blipFill>
          <p:spPr>
            <a:xfrm>
              <a:off x="2680239" y="5422582"/>
              <a:ext cx="160305" cy="1296924"/>
            </a:xfrm>
            <a:prstGeom prst="rect">
              <a:avLst/>
            </a:prstGeom>
          </p:spPr>
        </p:pic>
        <p:pic>
          <p:nvPicPr>
            <p:cNvPr id="131" name="object 33">
              <a:extLst>
                <a:ext uri="{FF2B5EF4-FFF2-40B4-BE49-F238E27FC236}">
                  <a16:creationId xmlns:a16="http://schemas.microsoft.com/office/drawing/2014/main" id="{6A99D0DE-3102-EEB8-F9F7-3C76969B823C}"/>
                </a:ext>
              </a:extLst>
            </p:cNvPr>
            <p:cNvPicPr/>
            <p:nvPr/>
          </p:nvPicPr>
          <p:blipFill>
            <a:blip r:embed="rId33" cstate="print"/>
            <a:stretch>
              <a:fillRect/>
            </a:stretch>
          </p:blipFill>
          <p:spPr>
            <a:xfrm>
              <a:off x="3025235" y="6421945"/>
              <a:ext cx="96107" cy="317372"/>
            </a:xfrm>
            <a:prstGeom prst="rect">
              <a:avLst/>
            </a:prstGeom>
          </p:spPr>
        </p:pic>
        <p:pic>
          <p:nvPicPr>
            <p:cNvPr id="132" name="object 34">
              <a:extLst>
                <a:ext uri="{FF2B5EF4-FFF2-40B4-BE49-F238E27FC236}">
                  <a16:creationId xmlns:a16="http://schemas.microsoft.com/office/drawing/2014/main" id="{1341FEA6-04A5-839E-1826-472F400BC71A}"/>
                </a:ext>
              </a:extLst>
            </p:cNvPr>
            <p:cNvPicPr/>
            <p:nvPr/>
          </p:nvPicPr>
          <p:blipFill>
            <a:blip r:embed="rId34" cstate="print"/>
            <a:stretch>
              <a:fillRect/>
            </a:stretch>
          </p:blipFill>
          <p:spPr>
            <a:xfrm>
              <a:off x="3025235" y="6080188"/>
              <a:ext cx="96107" cy="318896"/>
            </a:xfrm>
            <a:prstGeom prst="rect">
              <a:avLst/>
            </a:prstGeom>
          </p:spPr>
        </p:pic>
        <p:pic>
          <p:nvPicPr>
            <p:cNvPr id="133" name="object 35">
              <a:extLst>
                <a:ext uri="{FF2B5EF4-FFF2-40B4-BE49-F238E27FC236}">
                  <a16:creationId xmlns:a16="http://schemas.microsoft.com/office/drawing/2014/main" id="{DF124289-0B01-0418-AA7B-07BA27AEF121}"/>
                </a:ext>
              </a:extLst>
            </p:cNvPr>
            <p:cNvPicPr/>
            <p:nvPr/>
          </p:nvPicPr>
          <p:blipFill>
            <a:blip r:embed="rId35" cstate="print"/>
            <a:stretch>
              <a:fillRect/>
            </a:stretch>
          </p:blipFill>
          <p:spPr>
            <a:xfrm>
              <a:off x="3025235" y="5663660"/>
              <a:ext cx="96107" cy="352425"/>
            </a:xfrm>
            <a:prstGeom prst="rect">
              <a:avLst/>
            </a:prstGeom>
          </p:spPr>
        </p:pic>
        <p:pic>
          <p:nvPicPr>
            <p:cNvPr id="134" name="object 36">
              <a:extLst>
                <a:ext uri="{FF2B5EF4-FFF2-40B4-BE49-F238E27FC236}">
                  <a16:creationId xmlns:a16="http://schemas.microsoft.com/office/drawing/2014/main" id="{BC128FA5-C116-C173-D626-FC18122E38A9}"/>
                </a:ext>
              </a:extLst>
            </p:cNvPr>
            <p:cNvPicPr/>
            <p:nvPr/>
          </p:nvPicPr>
          <p:blipFill>
            <a:blip r:embed="rId36" cstate="print"/>
            <a:stretch>
              <a:fillRect/>
            </a:stretch>
          </p:blipFill>
          <p:spPr>
            <a:xfrm>
              <a:off x="2990088" y="5407342"/>
              <a:ext cx="164877" cy="233457"/>
            </a:xfrm>
            <a:prstGeom prst="rect">
              <a:avLst/>
            </a:prstGeom>
          </p:spPr>
        </p:pic>
        <p:pic>
          <p:nvPicPr>
            <p:cNvPr id="135" name="object 37">
              <a:extLst>
                <a:ext uri="{FF2B5EF4-FFF2-40B4-BE49-F238E27FC236}">
                  <a16:creationId xmlns:a16="http://schemas.microsoft.com/office/drawing/2014/main" id="{1C2D012A-2268-33AF-E942-7D6D1E391ED5}"/>
                </a:ext>
              </a:extLst>
            </p:cNvPr>
            <p:cNvPicPr/>
            <p:nvPr/>
          </p:nvPicPr>
          <p:blipFill>
            <a:blip r:embed="rId37" cstate="print"/>
            <a:stretch>
              <a:fillRect/>
            </a:stretch>
          </p:blipFill>
          <p:spPr>
            <a:xfrm>
              <a:off x="3299936" y="5326475"/>
              <a:ext cx="126682" cy="1496758"/>
            </a:xfrm>
            <a:prstGeom prst="rect">
              <a:avLst/>
            </a:prstGeom>
          </p:spPr>
        </p:pic>
        <p:pic>
          <p:nvPicPr>
            <p:cNvPr id="136" name="object 38">
              <a:extLst>
                <a:ext uri="{FF2B5EF4-FFF2-40B4-BE49-F238E27FC236}">
                  <a16:creationId xmlns:a16="http://schemas.microsoft.com/office/drawing/2014/main" id="{058AD89D-BBC1-C7A9-03FF-EEB7ABEE908D}"/>
                </a:ext>
              </a:extLst>
            </p:cNvPr>
            <p:cNvPicPr/>
            <p:nvPr/>
          </p:nvPicPr>
          <p:blipFill>
            <a:blip r:embed="rId38" cstate="print"/>
            <a:stretch>
              <a:fillRect/>
            </a:stretch>
          </p:blipFill>
          <p:spPr>
            <a:xfrm>
              <a:off x="3605212" y="6486048"/>
              <a:ext cx="126682" cy="407384"/>
            </a:xfrm>
            <a:prstGeom prst="rect">
              <a:avLst/>
            </a:prstGeom>
          </p:spPr>
        </p:pic>
        <p:pic>
          <p:nvPicPr>
            <p:cNvPr id="137" name="object 39">
              <a:extLst>
                <a:ext uri="{FF2B5EF4-FFF2-40B4-BE49-F238E27FC236}">
                  <a16:creationId xmlns:a16="http://schemas.microsoft.com/office/drawing/2014/main" id="{373C8DEF-0525-A4D4-197D-0FD9FE7A175E}"/>
                </a:ext>
              </a:extLst>
            </p:cNvPr>
            <p:cNvPicPr/>
            <p:nvPr/>
          </p:nvPicPr>
          <p:blipFill>
            <a:blip r:embed="rId39" cstate="print"/>
            <a:stretch>
              <a:fillRect/>
            </a:stretch>
          </p:blipFill>
          <p:spPr>
            <a:xfrm>
              <a:off x="3600640" y="5228844"/>
              <a:ext cx="166401" cy="1191672"/>
            </a:xfrm>
            <a:prstGeom prst="rect">
              <a:avLst/>
            </a:prstGeom>
          </p:spPr>
        </p:pic>
        <p:pic>
          <p:nvPicPr>
            <p:cNvPr id="138" name="object 40">
              <a:extLst>
                <a:ext uri="{FF2B5EF4-FFF2-40B4-BE49-F238E27FC236}">
                  <a16:creationId xmlns:a16="http://schemas.microsoft.com/office/drawing/2014/main" id="{A69DEE0C-2E74-957D-D811-D9CA9535E4B1}"/>
                </a:ext>
              </a:extLst>
            </p:cNvPr>
            <p:cNvPicPr/>
            <p:nvPr/>
          </p:nvPicPr>
          <p:blipFill>
            <a:blip r:embed="rId40" cstate="print"/>
            <a:stretch>
              <a:fillRect/>
            </a:stretch>
          </p:blipFill>
          <p:spPr>
            <a:xfrm>
              <a:off x="3919632" y="6644735"/>
              <a:ext cx="126682" cy="202881"/>
            </a:xfrm>
            <a:prstGeom prst="rect">
              <a:avLst/>
            </a:prstGeom>
          </p:spPr>
        </p:pic>
        <p:pic>
          <p:nvPicPr>
            <p:cNvPr id="139" name="object 41">
              <a:extLst>
                <a:ext uri="{FF2B5EF4-FFF2-40B4-BE49-F238E27FC236}">
                  <a16:creationId xmlns:a16="http://schemas.microsoft.com/office/drawing/2014/main" id="{E88EB0AD-2AA9-A164-2C49-B9B93C9713A3}"/>
                </a:ext>
              </a:extLst>
            </p:cNvPr>
            <p:cNvPicPr/>
            <p:nvPr/>
          </p:nvPicPr>
          <p:blipFill>
            <a:blip r:embed="rId41" cstate="print"/>
            <a:stretch>
              <a:fillRect/>
            </a:stretch>
          </p:blipFill>
          <p:spPr>
            <a:xfrm>
              <a:off x="3950208" y="6486048"/>
              <a:ext cx="94583" cy="135826"/>
            </a:xfrm>
            <a:prstGeom prst="rect">
              <a:avLst/>
            </a:prstGeom>
          </p:spPr>
        </p:pic>
        <p:pic>
          <p:nvPicPr>
            <p:cNvPr id="140" name="object 42">
              <a:extLst>
                <a:ext uri="{FF2B5EF4-FFF2-40B4-BE49-F238E27FC236}">
                  <a16:creationId xmlns:a16="http://schemas.microsoft.com/office/drawing/2014/main" id="{D8AFB04E-FE50-6831-9035-1527F17F03CC}"/>
                </a:ext>
              </a:extLst>
            </p:cNvPr>
            <p:cNvPicPr/>
            <p:nvPr/>
          </p:nvPicPr>
          <p:blipFill>
            <a:blip r:embed="rId42" cstate="print"/>
            <a:stretch>
              <a:fillRect/>
            </a:stretch>
          </p:blipFill>
          <p:spPr>
            <a:xfrm>
              <a:off x="3919632" y="6104667"/>
              <a:ext cx="126682" cy="314229"/>
            </a:xfrm>
            <a:prstGeom prst="rect">
              <a:avLst/>
            </a:prstGeom>
          </p:spPr>
        </p:pic>
        <p:pic>
          <p:nvPicPr>
            <p:cNvPr id="141" name="object 43">
              <a:extLst>
                <a:ext uri="{FF2B5EF4-FFF2-40B4-BE49-F238E27FC236}">
                  <a16:creationId xmlns:a16="http://schemas.microsoft.com/office/drawing/2014/main" id="{A242D411-9CB6-95CB-4F63-2F9BA6BBAF5F}"/>
                </a:ext>
              </a:extLst>
            </p:cNvPr>
            <p:cNvPicPr/>
            <p:nvPr/>
          </p:nvPicPr>
          <p:blipFill>
            <a:blip r:embed="rId43" cstate="print"/>
            <a:stretch>
              <a:fillRect/>
            </a:stretch>
          </p:blipFill>
          <p:spPr>
            <a:xfrm>
              <a:off x="3928776" y="5906262"/>
              <a:ext cx="117538" cy="144970"/>
            </a:xfrm>
            <a:prstGeom prst="rect">
              <a:avLst/>
            </a:prstGeom>
          </p:spPr>
        </p:pic>
        <p:sp>
          <p:nvSpPr>
            <p:cNvPr id="142" name="object 44">
              <a:extLst>
                <a:ext uri="{FF2B5EF4-FFF2-40B4-BE49-F238E27FC236}">
                  <a16:creationId xmlns:a16="http://schemas.microsoft.com/office/drawing/2014/main" id="{79AC4BA7-20E3-A442-6218-78E135D6075F}"/>
                </a:ext>
              </a:extLst>
            </p:cNvPr>
            <p:cNvSpPr/>
            <p:nvPr/>
          </p:nvSpPr>
          <p:spPr>
            <a:xfrm>
              <a:off x="3928770" y="5295899"/>
              <a:ext cx="151765" cy="546735"/>
            </a:xfrm>
            <a:custGeom>
              <a:avLst/>
              <a:gdLst/>
              <a:ahLst/>
              <a:cxnLst/>
              <a:rect l="l" t="t" r="r" b="b"/>
              <a:pathLst>
                <a:path w="151764" h="546735">
                  <a:moveTo>
                    <a:pt x="116014" y="430352"/>
                  </a:moveTo>
                  <a:lnTo>
                    <a:pt x="48856" y="430352"/>
                  </a:lnTo>
                  <a:lnTo>
                    <a:pt x="45808" y="427304"/>
                  </a:lnTo>
                  <a:lnTo>
                    <a:pt x="42760" y="425780"/>
                  </a:lnTo>
                  <a:lnTo>
                    <a:pt x="39712" y="422732"/>
                  </a:lnTo>
                  <a:lnTo>
                    <a:pt x="38188" y="419684"/>
                  </a:lnTo>
                  <a:lnTo>
                    <a:pt x="35140" y="416636"/>
                  </a:lnTo>
                  <a:lnTo>
                    <a:pt x="35140" y="398246"/>
                  </a:lnTo>
                  <a:lnTo>
                    <a:pt x="21424" y="398246"/>
                  </a:lnTo>
                  <a:lnTo>
                    <a:pt x="21424" y="412064"/>
                  </a:lnTo>
                  <a:lnTo>
                    <a:pt x="22948" y="416636"/>
                  </a:lnTo>
                  <a:lnTo>
                    <a:pt x="25996" y="421208"/>
                  </a:lnTo>
                  <a:lnTo>
                    <a:pt x="27520" y="425780"/>
                  </a:lnTo>
                  <a:lnTo>
                    <a:pt x="32092" y="428828"/>
                  </a:lnTo>
                  <a:lnTo>
                    <a:pt x="36664" y="430352"/>
                  </a:lnTo>
                  <a:lnTo>
                    <a:pt x="36664" y="431876"/>
                  </a:lnTo>
                  <a:lnTo>
                    <a:pt x="22948" y="431876"/>
                  </a:lnTo>
                  <a:lnTo>
                    <a:pt x="22948" y="445592"/>
                  </a:lnTo>
                  <a:lnTo>
                    <a:pt x="116014" y="445592"/>
                  </a:lnTo>
                  <a:lnTo>
                    <a:pt x="116014" y="430352"/>
                  </a:lnTo>
                  <a:close/>
                </a:path>
                <a:path w="151764" h="546735">
                  <a:moveTo>
                    <a:pt x="117538" y="341858"/>
                  </a:moveTo>
                  <a:lnTo>
                    <a:pt x="116014" y="334238"/>
                  </a:lnTo>
                  <a:lnTo>
                    <a:pt x="111442" y="328053"/>
                  </a:lnTo>
                  <a:lnTo>
                    <a:pt x="109004" y="321957"/>
                  </a:lnTo>
                  <a:lnTo>
                    <a:pt x="108394" y="320433"/>
                  </a:lnTo>
                  <a:lnTo>
                    <a:pt x="105346" y="318147"/>
                  </a:lnTo>
                  <a:lnTo>
                    <a:pt x="105346" y="343382"/>
                  </a:lnTo>
                  <a:lnTo>
                    <a:pt x="105346" y="355574"/>
                  </a:lnTo>
                  <a:lnTo>
                    <a:pt x="103822" y="361670"/>
                  </a:lnTo>
                  <a:lnTo>
                    <a:pt x="100774" y="366242"/>
                  </a:lnTo>
                  <a:lnTo>
                    <a:pt x="96202" y="369290"/>
                  </a:lnTo>
                  <a:lnTo>
                    <a:pt x="93154" y="372338"/>
                  </a:lnTo>
                  <a:lnTo>
                    <a:pt x="87058" y="375386"/>
                  </a:lnTo>
                  <a:lnTo>
                    <a:pt x="82486" y="376910"/>
                  </a:lnTo>
                  <a:lnTo>
                    <a:pt x="76288" y="378434"/>
                  </a:lnTo>
                  <a:lnTo>
                    <a:pt x="64096" y="378434"/>
                  </a:lnTo>
                  <a:lnTo>
                    <a:pt x="51904" y="375386"/>
                  </a:lnTo>
                  <a:lnTo>
                    <a:pt x="42760" y="369290"/>
                  </a:lnTo>
                  <a:lnTo>
                    <a:pt x="35140" y="361670"/>
                  </a:lnTo>
                  <a:lnTo>
                    <a:pt x="33616" y="355574"/>
                  </a:lnTo>
                  <a:lnTo>
                    <a:pt x="33616" y="343382"/>
                  </a:lnTo>
                  <a:lnTo>
                    <a:pt x="35140" y="338810"/>
                  </a:lnTo>
                  <a:lnTo>
                    <a:pt x="39712" y="334238"/>
                  </a:lnTo>
                  <a:lnTo>
                    <a:pt x="42760" y="329577"/>
                  </a:lnTo>
                  <a:lnTo>
                    <a:pt x="47332" y="326529"/>
                  </a:lnTo>
                  <a:lnTo>
                    <a:pt x="51904" y="325005"/>
                  </a:lnTo>
                  <a:lnTo>
                    <a:pt x="58000" y="321957"/>
                  </a:lnTo>
                  <a:lnTo>
                    <a:pt x="82486" y="321957"/>
                  </a:lnTo>
                  <a:lnTo>
                    <a:pt x="87058" y="325005"/>
                  </a:lnTo>
                  <a:lnTo>
                    <a:pt x="93154" y="326529"/>
                  </a:lnTo>
                  <a:lnTo>
                    <a:pt x="96202" y="329577"/>
                  </a:lnTo>
                  <a:lnTo>
                    <a:pt x="100774" y="334238"/>
                  </a:lnTo>
                  <a:lnTo>
                    <a:pt x="103822" y="338810"/>
                  </a:lnTo>
                  <a:lnTo>
                    <a:pt x="105346" y="343382"/>
                  </a:lnTo>
                  <a:lnTo>
                    <a:pt x="105346" y="318147"/>
                  </a:lnTo>
                  <a:lnTo>
                    <a:pt x="102298" y="315861"/>
                  </a:lnTo>
                  <a:lnTo>
                    <a:pt x="94678" y="312813"/>
                  </a:lnTo>
                  <a:lnTo>
                    <a:pt x="88582" y="309765"/>
                  </a:lnTo>
                  <a:lnTo>
                    <a:pt x="79336" y="306717"/>
                  </a:lnTo>
                  <a:lnTo>
                    <a:pt x="70192" y="306717"/>
                  </a:lnTo>
                  <a:lnTo>
                    <a:pt x="30568" y="320433"/>
                  </a:lnTo>
                  <a:lnTo>
                    <a:pt x="27520" y="328053"/>
                  </a:lnTo>
                  <a:lnTo>
                    <a:pt x="22948" y="334238"/>
                  </a:lnTo>
                  <a:lnTo>
                    <a:pt x="21424" y="341858"/>
                  </a:lnTo>
                  <a:lnTo>
                    <a:pt x="21424" y="358622"/>
                  </a:lnTo>
                  <a:lnTo>
                    <a:pt x="22948" y="366242"/>
                  </a:lnTo>
                  <a:lnTo>
                    <a:pt x="27520" y="372338"/>
                  </a:lnTo>
                  <a:lnTo>
                    <a:pt x="30568" y="378434"/>
                  </a:lnTo>
                  <a:lnTo>
                    <a:pt x="36664" y="383006"/>
                  </a:lnTo>
                  <a:lnTo>
                    <a:pt x="44284" y="386054"/>
                  </a:lnTo>
                  <a:lnTo>
                    <a:pt x="50050" y="388937"/>
                  </a:lnTo>
                  <a:lnTo>
                    <a:pt x="56095" y="390817"/>
                  </a:lnTo>
                  <a:lnTo>
                    <a:pt x="62725" y="391845"/>
                  </a:lnTo>
                  <a:lnTo>
                    <a:pt x="70192" y="392150"/>
                  </a:lnTo>
                  <a:lnTo>
                    <a:pt x="79336" y="392150"/>
                  </a:lnTo>
                  <a:lnTo>
                    <a:pt x="88582" y="390626"/>
                  </a:lnTo>
                  <a:lnTo>
                    <a:pt x="94678" y="386054"/>
                  </a:lnTo>
                  <a:lnTo>
                    <a:pt x="102298" y="383006"/>
                  </a:lnTo>
                  <a:lnTo>
                    <a:pt x="108394" y="378434"/>
                  </a:lnTo>
                  <a:lnTo>
                    <a:pt x="111442" y="372338"/>
                  </a:lnTo>
                  <a:lnTo>
                    <a:pt x="116014" y="366242"/>
                  </a:lnTo>
                  <a:lnTo>
                    <a:pt x="117538" y="358622"/>
                  </a:lnTo>
                  <a:lnTo>
                    <a:pt x="117538" y="341858"/>
                  </a:lnTo>
                  <a:close/>
                </a:path>
                <a:path w="151764" h="546735">
                  <a:moveTo>
                    <a:pt x="117538" y="251841"/>
                  </a:moveTo>
                  <a:lnTo>
                    <a:pt x="116014" y="250317"/>
                  </a:lnTo>
                  <a:lnTo>
                    <a:pt x="116014" y="245656"/>
                  </a:lnTo>
                  <a:lnTo>
                    <a:pt x="102298" y="248793"/>
                  </a:lnTo>
                  <a:lnTo>
                    <a:pt x="102298" y="250317"/>
                  </a:lnTo>
                  <a:lnTo>
                    <a:pt x="103822" y="251841"/>
                  </a:lnTo>
                  <a:lnTo>
                    <a:pt x="103822" y="257937"/>
                  </a:lnTo>
                  <a:lnTo>
                    <a:pt x="102298" y="259461"/>
                  </a:lnTo>
                  <a:lnTo>
                    <a:pt x="102298" y="264033"/>
                  </a:lnTo>
                  <a:lnTo>
                    <a:pt x="100774" y="265557"/>
                  </a:lnTo>
                  <a:lnTo>
                    <a:pt x="97726" y="265557"/>
                  </a:lnTo>
                  <a:lnTo>
                    <a:pt x="96202" y="267081"/>
                  </a:lnTo>
                  <a:lnTo>
                    <a:pt x="93154" y="268605"/>
                  </a:lnTo>
                  <a:lnTo>
                    <a:pt x="35153" y="268605"/>
                  </a:lnTo>
                  <a:lnTo>
                    <a:pt x="35153" y="248793"/>
                  </a:lnTo>
                  <a:lnTo>
                    <a:pt x="22961" y="248793"/>
                  </a:lnTo>
                  <a:lnTo>
                    <a:pt x="22961" y="268605"/>
                  </a:lnTo>
                  <a:lnTo>
                    <a:pt x="0" y="268605"/>
                  </a:lnTo>
                  <a:lnTo>
                    <a:pt x="0" y="282321"/>
                  </a:lnTo>
                  <a:lnTo>
                    <a:pt x="22961" y="282321"/>
                  </a:lnTo>
                  <a:lnTo>
                    <a:pt x="22961" y="296037"/>
                  </a:lnTo>
                  <a:lnTo>
                    <a:pt x="35153" y="296037"/>
                  </a:lnTo>
                  <a:lnTo>
                    <a:pt x="35153" y="282321"/>
                  </a:lnTo>
                  <a:lnTo>
                    <a:pt x="99250" y="282321"/>
                  </a:lnTo>
                  <a:lnTo>
                    <a:pt x="103822" y="280797"/>
                  </a:lnTo>
                  <a:lnTo>
                    <a:pt x="106870" y="279273"/>
                  </a:lnTo>
                  <a:lnTo>
                    <a:pt x="112966" y="273177"/>
                  </a:lnTo>
                  <a:lnTo>
                    <a:pt x="114490" y="268605"/>
                  </a:lnTo>
                  <a:lnTo>
                    <a:pt x="116014" y="265557"/>
                  </a:lnTo>
                  <a:lnTo>
                    <a:pt x="117538" y="260985"/>
                  </a:lnTo>
                  <a:lnTo>
                    <a:pt x="117538" y="251841"/>
                  </a:lnTo>
                  <a:close/>
                </a:path>
                <a:path w="151764" h="546735">
                  <a:moveTo>
                    <a:pt x="117538" y="180124"/>
                  </a:moveTo>
                  <a:lnTo>
                    <a:pt x="114490" y="174028"/>
                  </a:lnTo>
                  <a:lnTo>
                    <a:pt x="112966" y="169456"/>
                  </a:lnTo>
                  <a:lnTo>
                    <a:pt x="109918" y="164795"/>
                  </a:lnTo>
                  <a:lnTo>
                    <a:pt x="103822" y="158699"/>
                  </a:lnTo>
                  <a:lnTo>
                    <a:pt x="99250" y="155651"/>
                  </a:lnTo>
                  <a:lnTo>
                    <a:pt x="94678" y="154127"/>
                  </a:lnTo>
                  <a:lnTo>
                    <a:pt x="90106" y="167932"/>
                  </a:lnTo>
                  <a:lnTo>
                    <a:pt x="96202" y="170980"/>
                  </a:lnTo>
                  <a:lnTo>
                    <a:pt x="100774" y="175552"/>
                  </a:lnTo>
                  <a:lnTo>
                    <a:pt x="103822" y="181648"/>
                  </a:lnTo>
                  <a:lnTo>
                    <a:pt x="103822" y="184696"/>
                  </a:lnTo>
                  <a:lnTo>
                    <a:pt x="105346" y="187744"/>
                  </a:lnTo>
                  <a:lnTo>
                    <a:pt x="105346" y="196888"/>
                  </a:lnTo>
                  <a:lnTo>
                    <a:pt x="103822" y="202984"/>
                  </a:lnTo>
                  <a:lnTo>
                    <a:pt x="100774" y="207556"/>
                  </a:lnTo>
                  <a:lnTo>
                    <a:pt x="99250" y="210604"/>
                  </a:lnTo>
                  <a:lnTo>
                    <a:pt x="94678" y="215176"/>
                  </a:lnTo>
                  <a:lnTo>
                    <a:pt x="90106" y="216700"/>
                  </a:lnTo>
                  <a:lnTo>
                    <a:pt x="85534" y="219748"/>
                  </a:lnTo>
                  <a:lnTo>
                    <a:pt x="79336" y="221272"/>
                  </a:lnTo>
                  <a:lnTo>
                    <a:pt x="74764" y="221272"/>
                  </a:lnTo>
                  <a:lnTo>
                    <a:pt x="74764" y="167932"/>
                  </a:lnTo>
                  <a:lnTo>
                    <a:pt x="74764" y="152603"/>
                  </a:lnTo>
                  <a:lnTo>
                    <a:pt x="61048" y="152603"/>
                  </a:lnTo>
                  <a:lnTo>
                    <a:pt x="61048" y="167932"/>
                  </a:lnTo>
                  <a:lnTo>
                    <a:pt x="61048" y="221272"/>
                  </a:lnTo>
                  <a:lnTo>
                    <a:pt x="58000" y="221272"/>
                  </a:lnTo>
                  <a:lnTo>
                    <a:pt x="53428" y="219748"/>
                  </a:lnTo>
                  <a:lnTo>
                    <a:pt x="48856" y="216700"/>
                  </a:lnTo>
                  <a:lnTo>
                    <a:pt x="44284" y="215176"/>
                  </a:lnTo>
                  <a:lnTo>
                    <a:pt x="41236" y="212128"/>
                  </a:lnTo>
                  <a:lnTo>
                    <a:pt x="35140" y="202984"/>
                  </a:lnTo>
                  <a:lnTo>
                    <a:pt x="33616" y="198412"/>
                  </a:lnTo>
                  <a:lnTo>
                    <a:pt x="33616" y="187744"/>
                  </a:lnTo>
                  <a:lnTo>
                    <a:pt x="35140" y="183172"/>
                  </a:lnTo>
                  <a:lnTo>
                    <a:pt x="38188" y="180124"/>
                  </a:lnTo>
                  <a:lnTo>
                    <a:pt x="39712" y="175552"/>
                  </a:lnTo>
                  <a:lnTo>
                    <a:pt x="42760" y="172504"/>
                  </a:lnTo>
                  <a:lnTo>
                    <a:pt x="47332" y="170980"/>
                  </a:lnTo>
                  <a:lnTo>
                    <a:pt x="51904" y="167932"/>
                  </a:lnTo>
                  <a:lnTo>
                    <a:pt x="61048" y="167932"/>
                  </a:lnTo>
                  <a:lnTo>
                    <a:pt x="61048" y="152603"/>
                  </a:lnTo>
                  <a:lnTo>
                    <a:pt x="59524" y="152603"/>
                  </a:lnTo>
                  <a:lnTo>
                    <a:pt x="51904" y="154127"/>
                  </a:lnTo>
                  <a:lnTo>
                    <a:pt x="25996" y="174028"/>
                  </a:lnTo>
                  <a:lnTo>
                    <a:pt x="22948" y="178600"/>
                  </a:lnTo>
                  <a:lnTo>
                    <a:pt x="21424" y="183172"/>
                  </a:lnTo>
                  <a:lnTo>
                    <a:pt x="21424" y="201460"/>
                  </a:lnTo>
                  <a:lnTo>
                    <a:pt x="50266" y="232422"/>
                  </a:lnTo>
                  <a:lnTo>
                    <a:pt x="70192" y="234988"/>
                  </a:lnTo>
                  <a:lnTo>
                    <a:pt x="79336" y="234988"/>
                  </a:lnTo>
                  <a:lnTo>
                    <a:pt x="88582" y="233464"/>
                  </a:lnTo>
                  <a:lnTo>
                    <a:pt x="94678" y="230416"/>
                  </a:lnTo>
                  <a:lnTo>
                    <a:pt x="102298" y="225844"/>
                  </a:lnTo>
                  <a:lnTo>
                    <a:pt x="104330" y="224320"/>
                  </a:lnTo>
                  <a:lnTo>
                    <a:pt x="108394" y="221272"/>
                  </a:lnTo>
                  <a:lnTo>
                    <a:pt x="111442" y="215176"/>
                  </a:lnTo>
                  <a:lnTo>
                    <a:pt x="116014" y="207556"/>
                  </a:lnTo>
                  <a:lnTo>
                    <a:pt x="117538" y="199936"/>
                  </a:lnTo>
                  <a:lnTo>
                    <a:pt x="117538" y="180124"/>
                  </a:lnTo>
                  <a:close/>
                </a:path>
                <a:path w="151764" h="546735">
                  <a:moveTo>
                    <a:pt x="117538" y="88582"/>
                  </a:moveTo>
                  <a:lnTo>
                    <a:pt x="116014" y="84010"/>
                  </a:lnTo>
                  <a:lnTo>
                    <a:pt x="114490" y="77825"/>
                  </a:lnTo>
                  <a:lnTo>
                    <a:pt x="108394" y="68681"/>
                  </a:lnTo>
                  <a:lnTo>
                    <a:pt x="94678" y="59537"/>
                  </a:lnTo>
                  <a:lnTo>
                    <a:pt x="88582" y="59537"/>
                  </a:lnTo>
                  <a:lnTo>
                    <a:pt x="88582" y="73253"/>
                  </a:lnTo>
                  <a:lnTo>
                    <a:pt x="97726" y="77825"/>
                  </a:lnTo>
                  <a:lnTo>
                    <a:pt x="99250" y="80873"/>
                  </a:lnTo>
                  <a:lnTo>
                    <a:pt x="102298" y="82397"/>
                  </a:lnTo>
                  <a:lnTo>
                    <a:pt x="103822" y="85534"/>
                  </a:lnTo>
                  <a:lnTo>
                    <a:pt x="103822" y="88582"/>
                  </a:lnTo>
                  <a:lnTo>
                    <a:pt x="105346" y="93154"/>
                  </a:lnTo>
                  <a:lnTo>
                    <a:pt x="105346" y="102298"/>
                  </a:lnTo>
                  <a:lnTo>
                    <a:pt x="103822" y="106870"/>
                  </a:lnTo>
                  <a:lnTo>
                    <a:pt x="97726" y="116014"/>
                  </a:lnTo>
                  <a:lnTo>
                    <a:pt x="93154" y="119062"/>
                  </a:lnTo>
                  <a:lnTo>
                    <a:pt x="88582" y="120586"/>
                  </a:lnTo>
                  <a:lnTo>
                    <a:pt x="82486" y="123634"/>
                  </a:lnTo>
                  <a:lnTo>
                    <a:pt x="56476" y="123634"/>
                  </a:lnTo>
                  <a:lnTo>
                    <a:pt x="50380" y="120586"/>
                  </a:lnTo>
                  <a:lnTo>
                    <a:pt x="45808" y="119062"/>
                  </a:lnTo>
                  <a:lnTo>
                    <a:pt x="38188" y="111442"/>
                  </a:lnTo>
                  <a:lnTo>
                    <a:pt x="35140" y="106870"/>
                  </a:lnTo>
                  <a:lnTo>
                    <a:pt x="33616" y="102298"/>
                  </a:lnTo>
                  <a:lnTo>
                    <a:pt x="33616" y="90106"/>
                  </a:lnTo>
                  <a:lnTo>
                    <a:pt x="35140" y="85534"/>
                  </a:lnTo>
                  <a:lnTo>
                    <a:pt x="45808" y="74777"/>
                  </a:lnTo>
                  <a:lnTo>
                    <a:pt x="50380" y="73253"/>
                  </a:lnTo>
                  <a:lnTo>
                    <a:pt x="50380" y="59537"/>
                  </a:lnTo>
                  <a:lnTo>
                    <a:pt x="44284" y="59537"/>
                  </a:lnTo>
                  <a:lnTo>
                    <a:pt x="30568" y="68681"/>
                  </a:lnTo>
                  <a:lnTo>
                    <a:pt x="27520" y="73253"/>
                  </a:lnTo>
                  <a:lnTo>
                    <a:pt x="24472" y="79349"/>
                  </a:lnTo>
                  <a:lnTo>
                    <a:pt x="22948" y="84010"/>
                  </a:lnTo>
                  <a:lnTo>
                    <a:pt x="21424" y="90106"/>
                  </a:lnTo>
                  <a:lnTo>
                    <a:pt x="21424" y="105346"/>
                  </a:lnTo>
                  <a:lnTo>
                    <a:pt x="22948" y="112966"/>
                  </a:lnTo>
                  <a:lnTo>
                    <a:pt x="32092" y="125158"/>
                  </a:lnTo>
                  <a:lnTo>
                    <a:pt x="36664" y="129730"/>
                  </a:lnTo>
                  <a:lnTo>
                    <a:pt x="44284" y="132778"/>
                  </a:lnTo>
                  <a:lnTo>
                    <a:pt x="50050" y="135661"/>
                  </a:lnTo>
                  <a:lnTo>
                    <a:pt x="56095" y="137541"/>
                  </a:lnTo>
                  <a:lnTo>
                    <a:pt x="62725" y="138569"/>
                  </a:lnTo>
                  <a:lnTo>
                    <a:pt x="70192" y="138874"/>
                  </a:lnTo>
                  <a:lnTo>
                    <a:pt x="79336" y="138874"/>
                  </a:lnTo>
                  <a:lnTo>
                    <a:pt x="87058" y="137350"/>
                  </a:lnTo>
                  <a:lnTo>
                    <a:pt x="94678" y="132778"/>
                  </a:lnTo>
                  <a:lnTo>
                    <a:pt x="102298" y="129730"/>
                  </a:lnTo>
                  <a:lnTo>
                    <a:pt x="106870" y="125158"/>
                  </a:lnTo>
                  <a:lnTo>
                    <a:pt x="116014" y="112966"/>
                  </a:lnTo>
                  <a:lnTo>
                    <a:pt x="117538" y="105346"/>
                  </a:lnTo>
                  <a:lnTo>
                    <a:pt x="117538" y="96202"/>
                  </a:lnTo>
                  <a:lnTo>
                    <a:pt x="117538" y="88582"/>
                  </a:lnTo>
                  <a:close/>
                </a:path>
                <a:path w="151764" h="546735">
                  <a:moveTo>
                    <a:pt x="117538" y="4673"/>
                  </a:moveTo>
                  <a:lnTo>
                    <a:pt x="116014" y="3149"/>
                  </a:lnTo>
                  <a:lnTo>
                    <a:pt x="116014" y="0"/>
                  </a:lnTo>
                  <a:lnTo>
                    <a:pt x="102298" y="3149"/>
                  </a:lnTo>
                  <a:lnTo>
                    <a:pt x="103822" y="4673"/>
                  </a:lnTo>
                  <a:lnTo>
                    <a:pt x="103822" y="10769"/>
                  </a:lnTo>
                  <a:lnTo>
                    <a:pt x="102298" y="12293"/>
                  </a:lnTo>
                  <a:lnTo>
                    <a:pt x="102298" y="16865"/>
                  </a:lnTo>
                  <a:lnTo>
                    <a:pt x="100774" y="18389"/>
                  </a:lnTo>
                  <a:lnTo>
                    <a:pt x="97726" y="19913"/>
                  </a:lnTo>
                  <a:lnTo>
                    <a:pt x="96202" y="19913"/>
                  </a:lnTo>
                  <a:lnTo>
                    <a:pt x="93154" y="21437"/>
                  </a:lnTo>
                  <a:lnTo>
                    <a:pt x="35153" y="21437"/>
                  </a:lnTo>
                  <a:lnTo>
                    <a:pt x="35153" y="1625"/>
                  </a:lnTo>
                  <a:lnTo>
                    <a:pt x="22961" y="1625"/>
                  </a:lnTo>
                  <a:lnTo>
                    <a:pt x="22961" y="21437"/>
                  </a:lnTo>
                  <a:lnTo>
                    <a:pt x="0" y="21437"/>
                  </a:lnTo>
                  <a:lnTo>
                    <a:pt x="0" y="35153"/>
                  </a:lnTo>
                  <a:lnTo>
                    <a:pt x="22961" y="35153"/>
                  </a:lnTo>
                  <a:lnTo>
                    <a:pt x="22961" y="50393"/>
                  </a:lnTo>
                  <a:lnTo>
                    <a:pt x="35153" y="50393"/>
                  </a:lnTo>
                  <a:lnTo>
                    <a:pt x="35153" y="35153"/>
                  </a:lnTo>
                  <a:lnTo>
                    <a:pt x="99250" y="35153"/>
                  </a:lnTo>
                  <a:lnTo>
                    <a:pt x="103822" y="33629"/>
                  </a:lnTo>
                  <a:lnTo>
                    <a:pt x="106870" y="32105"/>
                  </a:lnTo>
                  <a:lnTo>
                    <a:pt x="112966" y="26009"/>
                  </a:lnTo>
                  <a:lnTo>
                    <a:pt x="114490" y="21437"/>
                  </a:lnTo>
                  <a:lnTo>
                    <a:pt x="116014" y="18389"/>
                  </a:lnTo>
                  <a:lnTo>
                    <a:pt x="117538" y="13817"/>
                  </a:lnTo>
                  <a:lnTo>
                    <a:pt x="117538" y="4673"/>
                  </a:lnTo>
                  <a:close/>
                </a:path>
                <a:path w="151764" h="546735">
                  <a:moveTo>
                    <a:pt x="151155" y="532549"/>
                  </a:moveTo>
                  <a:lnTo>
                    <a:pt x="102298" y="532549"/>
                  </a:lnTo>
                  <a:lnTo>
                    <a:pt x="102298" y="531025"/>
                  </a:lnTo>
                  <a:lnTo>
                    <a:pt x="105346" y="527977"/>
                  </a:lnTo>
                  <a:lnTo>
                    <a:pt x="108394" y="526453"/>
                  </a:lnTo>
                  <a:lnTo>
                    <a:pt x="112966" y="521881"/>
                  </a:lnTo>
                  <a:lnTo>
                    <a:pt x="114490" y="517309"/>
                  </a:lnTo>
                  <a:lnTo>
                    <a:pt x="117538" y="514261"/>
                  </a:lnTo>
                  <a:lnTo>
                    <a:pt x="117538" y="495973"/>
                  </a:lnTo>
                  <a:lnTo>
                    <a:pt x="116014" y="488251"/>
                  </a:lnTo>
                  <a:lnTo>
                    <a:pt x="111442" y="482155"/>
                  </a:lnTo>
                  <a:lnTo>
                    <a:pt x="108394" y="477583"/>
                  </a:lnTo>
                  <a:lnTo>
                    <a:pt x="105346" y="474535"/>
                  </a:lnTo>
                  <a:lnTo>
                    <a:pt x="105346" y="499021"/>
                  </a:lnTo>
                  <a:lnTo>
                    <a:pt x="105346" y="511213"/>
                  </a:lnTo>
                  <a:lnTo>
                    <a:pt x="76288" y="532549"/>
                  </a:lnTo>
                  <a:lnTo>
                    <a:pt x="62572" y="532549"/>
                  </a:lnTo>
                  <a:lnTo>
                    <a:pt x="33616" y="511213"/>
                  </a:lnTo>
                  <a:lnTo>
                    <a:pt x="33616" y="499021"/>
                  </a:lnTo>
                  <a:lnTo>
                    <a:pt x="62572" y="477583"/>
                  </a:lnTo>
                  <a:lnTo>
                    <a:pt x="76288" y="477583"/>
                  </a:lnTo>
                  <a:lnTo>
                    <a:pt x="105346" y="499021"/>
                  </a:lnTo>
                  <a:lnTo>
                    <a:pt x="105346" y="474535"/>
                  </a:lnTo>
                  <a:lnTo>
                    <a:pt x="68668" y="463867"/>
                  </a:lnTo>
                  <a:lnTo>
                    <a:pt x="59524" y="463867"/>
                  </a:lnTo>
                  <a:lnTo>
                    <a:pt x="50380" y="465391"/>
                  </a:lnTo>
                  <a:lnTo>
                    <a:pt x="44284" y="468439"/>
                  </a:lnTo>
                  <a:lnTo>
                    <a:pt x="36664" y="471487"/>
                  </a:lnTo>
                  <a:lnTo>
                    <a:pt x="30568" y="477583"/>
                  </a:lnTo>
                  <a:lnTo>
                    <a:pt x="27520" y="482155"/>
                  </a:lnTo>
                  <a:lnTo>
                    <a:pt x="22948" y="488251"/>
                  </a:lnTo>
                  <a:lnTo>
                    <a:pt x="21424" y="495973"/>
                  </a:lnTo>
                  <a:lnTo>
                    <a:pt x="21424" y="514261"/>
                  </a:lnTo>
                  <a:lnTo>
                    <a:pt x="24472" y="518833"/>
                  </a:lnTo>
                  <a:lnTo>
                    <a:pt x="25996" y="521881"/>
                  </a:lnTo>
                  <a:lnTo>
                    <a:pt x="30568" y="526453"/>
                  </a:lnTo>
                  <a:lnTo>
                    <a:pt x="33616" y="527977"/>
                  </a:lnTo>
                  <a:lnTo>
                    <a:pt x="36664" y="531025"/>
                  </a:lnTo>
                  <a:lnTo>
                    <a:pt x="36664" y="532549"/>
                  </a:lnTo>
                  <a:lnTo>
                    <a:pt x="22948" y="532549"/>
                  </a:lnTo>
                  <a:lnTo>
                    <a:pt x="22948" y="546265"/>
                  </a:lnTo>
                  <a:lnTo>
                    <a:pt x="151155" y="546265"/>
                  </a:lnTo>
                  <a:lnTo>
                    <a:pt x="151155" y="532549"/>
                  </a:lnTo>
                  <a:close/>
                </a:path>
              </a:pathLst>
            </a:custGeom>
            <a:solidFill>
              <a:srgbClr val="262424"/>
            </a:solidFill>
          </p:spPr>
          <p:txBody>
            <a:bodyPr wrap="square" lIns="0" tIns="0" rIns="0" bIns="0" rtlCol="0"/>
            <a:lstStyle/>
            <a:p>
              <a:endParaRPr sz="1391"/>
            </a:p>
          </p:txBody>
        </p:sp>
        <p:pic>
          <p:nvPicPr>
            <p:cNvPr id="143" name="object 45">
              <a:extLst>
                <a:ext uri="{FF2B5EF4-FFF2-40B4-BE49-F238E27FC236}">
                  <a16:creationId xmlns:a16="http://schemas.microsoft.com/office/drawing/2014/main" id="{F0A83E90-6406-E88F-438B-9AF771570081}"/>
                </a:ext>
              </a:extLst>
            </p:cNvPr>
            <p:cNvPicPr/>
            <p:nvPr/>
          </p:nvPicPr>
          <p:blipFill>
            <a:blip r:embed="rId44" cstate="print"/>
            <a:stretch>
              <a:fillRect/>
            </a:stretch>
          </p:blipFill>
          <p:spPr>
            <a:xfrm>
              <a:off x="4255388" y="6171723"/>
              <a:ext cx="129826" cy="266985"/>
            </a:xfrm>
            <a:prstGeom prst="rect">
              <a:avLst/>
            </a:prstGeom>
          </p:spPr>
        </p:pic>
        <p:sp>
          <p:nvSpPr>
            <p:cNvPr id="144" name="object 46">
              <a:extLst>
                <a:ext uri="{FF2B5EF4-FFF2-40B4-BE49-F238E27FC236}">
                  <a16:creationId xmlns:a16="http://schemas.microsoft.com/office/drawing/2014/main" id="{2A36ACB1-9520-4BD1-97EF-519CFD3511EB}"/>
                </a:ext>
              </a:extLst>
            </p:cNvPr>
            <p:cNvSpPr/>
            <p:nvPr/>
          </p:nvSpPr>
          <p:spPr>
            <a:xfrm>
              <a:off x="4255389" y="6101524"/>
              <a:ext cx="95250" cy="47625"/>
            </a:xfrm>
            <a:custGeom>
              <a:avLst/>
              <a:gdLst/>
              <a:ahLst/>
              <a:cxnLst/>
              <a:rect l="l" t="t" r="r" b="b"/>
              <a:pathLst>
                <a:path w="95250" h="47625">
                  <a:moveTo>
                    <a:pt x="30575" y="32099"/>
                  </a:moveTo>
                  <a:lnTo>
                    <a:pt x="15335" y="32099"/>
                  </a:lnTo>
                  <a:lnTo>
                    <a:pt x="10763" y="30575"/>
                  </a:lnTo>
                  <a:lnTo>
                    <a:pt x="6191" y="27527"/>
                  </a:lnTo>
                  <a:lnTo>
                    <a:pt x="4667" y="22955"/>
                  </a:lnTo>
                  <a:lnTo>
                    <a:pt x="1524" y="18383"/>
                  </a:lnTo>
                  <a:lnTo>
                    <a:pt x="0" y="13716"/>
                  </a:lnTo>
                  <a:lnTo>
                    <a:pt x="0" y="0"/>
                  </a:lnTo>
                  <a:lnTo>
                    <a:pt x="13811" y="0"/>
                  </a:lnTo>
                  <a:lnTo>
                    <a:pt x="13811" y="16764"/>
                  </a:lnTo>
                  <a:lnTo>
                    <a:pt x="16859" y="21431"/>
                  </a:lnTo>
                  <a:lnTo>
                    <a:pt x="18383" y="24479"/>
                  </a:lnTo>
                  <a:lnTo>
                    <a:pt x="21431" y="27527"/>
                  </a:lnTo>
                  <a:lnTo>
                    <a:pt x="30575" y="32099"/>
                  </a:lnTo>
                  <a:close/>
                </a:path>
                <a:path w="95250" h="47625">
                  <a:moveTo>
                    <a:pt x="94678" y="47339"/>
                  </a:moveTo>
                  <a:lnTo>
                    <a:pt x="1524" y="47339"/>
                  </a:lnTo>
                  <a:lnTo>
                    <a:pt x="1524" y="32099"/>
                  </a:lnTo>
                  <a:lnTo>
                    <a:pt x="94678" y="32099"/>
                  </a:lnTo>
                  <a:lnTo>
                    <a:pt x="94678" y="47339"/>
                  </a:lnTo>
                  <a:close/>
                </a:path>
              </a:pathLst>
            </a:custGeom>
            <a:solidFill>
              <a:srgbClr val="262424"/>
            </a:solidFill>
          </p:spPr>
          <p:txBody>
            <a:bodyPr wrap="square" lIns="0" tIns="0" rIns="0" bIns="0" rtlCol="0"/>
            <a:lstStyle/>
            <a:p>
              <a:endParaRPr sz="1391"/>
            </a:p>
          </p:txBody>
        </p:sp>
        <p:pic>
          <p:nvPicPr>
            <p:cNvPr id="145" name="object 47">
              <a:extLst>
                <a:ext uri="{FF2B5EF4-FFF2-40B4-BE49-F238E27FC236}">
                  <a16:creationId xmlns:a16="http://schemas.microsoft.com/office/drawing/2014/main" id="{79BBA248-1879-93DA-3BF0-6CCEFAC79A7F}"/>
                </a:ext>
              </a:extLst>
            </p:cNvPr>
            <p:cNvPicPr/>
            <p:nvPr/>
          </p:nvPicPr>
          <p:blipFill>
            <a:blip r:embed="rId45" cstate="print"/>
            <a:stretch>
              <a:fillRect/>
            </a:stretch>
          </p:blipFill>
          <p:spPr>
            <a:xfrm>
              <a:off x="4224908" y="5964269"/>
              <a:ext cx="126682" cy="82391"/>
            </a:xfrm>
            <a:prstGeom prst="rect">
              <a:avLst/>
            </a:prstGeom>
          </p:spPr>
        </p:pic>
        <p:pic>
          <p:nvPicPr>
            <p:cNvPr id="146" name="object 48">
              <a:extLst>
                <a:ext uri="{FF2B5EF4-FFF2-40B4-BE49-F238E27FC236}">
                  <a16:creationId xmlns:a16="http://schemas.microsoft.com/office/drawing/2014/main" id="{46C8F89A-FCDC-6332-BBCE-04614E4A9F1A}"/>
                </a:ext>
              </a:extLst>
            </p:cNvPr>
            <p:cNvPicPr/>
            <p:nvPr/>
          </p:nvPicPr>
          <p:blipFill>
            <a:blip r:embed="rId46" cstate="print"/>
            <a:stretch>
              <a:fillRect/>
            </a:stretch>
          </p:blipFill>
          <p:spPr>
            <a:xfrm>
              <a:off x="4234053" y="5717095"/>
              <a:ext cx="117538" cy="227266"/>
            </a:xfrm>
            <a:prstGeom prst="rect">
              <a:avLst/>
            </a:prstGeom>
          </p:spPr>
        </p:pic>
        <p:sp>
          <p:nvSpPr>
            <p:cNvPr id="147" name="object 49">
              <a:extLst>
                <a:ext uri="{FF2B5EF4-FFF2-40B4-BE49-F238E27FC236}">
                  <a16:creationId xmlns:a16="http://schemas.microsoft.com/office/drawing/2014/main" id="{17DF2212-B92C-E17F-CA4C-EE0010188EAC}"/>
                </a:ext>
              </a:extLst>
            </p:cNvPr>
            <p:cNvSpPr/>
            <p:nvPr/>
          </p:nvSpPr>
          <p:spPr>
            <a:xfrm>
              <a:off x="4328731" y="5672804"/>
              <a:ext cx="22860" cy="21590"/>
            </a:xfrm>
            <a:custGeom>
              <a:avLst/>
              <a:gdLst/>
              <a:ahLst/>
              <a:cxnLst/>
              <a:rect l="l" t="t" r="r" b="b"/>
              <a:pathLst>
                <a:path w="22860" h="21589">
                  <a:moveTo>
                    <a:pt x="16764" y="21335"/>
                  </a:moveTo>
                  <a:lnTo>
                    <a:pt x="6096" y="21335"/>
                  </a:lnTo>
                  <a:lnTo>
                    <a:pt x="1524" y="16763"/>
                  </a:lnTo>
                  <a:lnTo>
                    <a:pt x="0" y="13715"/>
                  </a:lnTo>
                  <a:lnTo>
                    <a:pt x="0" y="7619"/>
                  </a:lnTo>
                  <a:lnTo>
                    <a:pt x="1524" y="4571"/>
                  </a:lnTo>
                  <a:lnTo>
                    <a:pt x="3048" y="3047"/>
                  </a:lnTo>
                  <a:lnTo>
                    <a:pt x="6096" y="1523"/>
                  </a:lnTo>
                  <a:lnTo>
                    <a:pt x="7620" y="0"/>
                  </a:lnTo>
                  <a:lnTo>
                    <a:pt x="15240" y="0"/>
                  </a:lnTo>
                  <a:lnTo>
                    <a:pt x="16764" y="1523"/>
                  </a:lnTo>
                  <a:lnTo>
                    <a:pt x="18288" y="1523"/>
                  </a:lnTo>
                  <a:lnTo>
                    <a:pt x="21336" y="4571"/>
                  </a:lnTo>
                  <a:lnTo>
                    <a:pt x="21336" y="7619"/>
                  </a:lnTo>
                  <a:lnTo>
                    <a:pt x="22860" y="9143"/>
                  </a:lnTo>
                  <a:lnTo>
                    <a:pt x="22860" y="10667"/>
                  </a:lnTo>
                  <a:lnTo>
                    <a:pt x="22860" y="13715"/>
                  </a:lnTo>
                  <a:lnTo>
                    <a:pt x="21336" y="16763"/>
                  </a:lnTo>
                  <a:lnTo>
                    <a:pt x="16764" y="21335"/>
                  </a:lnTo>
                  <a:close/>
                </a:path>
              </a:pathLst>
            </a:custGeom>
            <a:solidFill>
              <a:srgbClr val="262424"/>
            </a:solidFill>
          </p:spPr>
          <p:txBody>
            <a:bodyPr wrap="square" lIns="0" tIns="0" rIns="0" bIns="0" rtlCol="0"/>
            <a:lstStyle/>
            <a:p>
              <a:endParaRPr sz="1391"/>
            </a:p>
          </p:txBody>
        </p:sp>
        <p:pic>
          <p:nvPicPr>
            <p:cNvPr id="148" name="object 50">
              <a:extLst>
                <a:ext uri="{FF2B5EF4-FFF2-40B4-BE49-F238E27FC236}">
                  <a16:creationId xmlns:a16="http://schemas.microsoft.com/office/drawing/2014/main" id="{3DED2C93-5DEB-0EF6-5A55-E567253AF979}"/>
                </a:ext>
              </a:extLst>
            </p:cNvPr>
            <p:cNvPicPr/>
            <p:nvPr/>
          </p:nvPicPr>
          <p:blipFill>
            <a:blip r:embed="rId47" cstate="print"/>
            <a:stretch>
              <a:fillRect/>
            </a:stretch>
          </p:blipFill>
          <p:spPr>
            <a:xfrm>
              <a:off x="0" y="3166872"/>
              <a:ext cx="1699259" cy="1697735"/>
            </a:xfrm>
            <a:prstGeom prst="rect">
              <a:avLst/>
            </a:prstGeom>
          </p:spPr>
        </p:pic>
        <p:sp>
          <p:nvSpPr>
            <p:cNvPr id="149" name="object 51">
              <a:extLst>
                <a:ext uri="{FF2B5EF4-FFF2-40B4-BE49-F238E27FC236}">
                  <a16:creationId xmlns:a16="http://schemas.microsoft.com/office/drawing/2014/main" id="{DAD803D2-3756-F836-26A0-29408CC13DC3}"/>
                </a:ext>
              </a:extLst>
            </p:cNvPr>
            <p:cNvSpPr/>
            <p:nvPr/>
          </p:nvSpPr>
          <p:spPr>
            <a:xfrm>
              <a:off x="1930806" y="4104334"/>
              <a:ext cx="160655" cy="528320"/>
            </a:xfrm>
            <a:custGeom>
              <a:avLst/>
              <a:gdLst/>
              <a:ahLst/>
              <a:cxnLst/>
              <a:rect l="l" t="t" r="r" b="b"/>
              <a:pathLst>
                <a:path w="160655" h="528320">
                  <a:moveTo>
                    <a:pt x="158788" y="118960"/>
                  </a:moveTo>
                  <a:lnTo>
                    <a:pt x="1524" y="118960"/>
                  </a:lnTo>
                  <a:lnTo>
                    <a:pt x="1524" y="151066"/>
                  </a:lnTo>
                  <a:lnTo>
                    <a:pt x="158788" y="151066"/>
                  </a:lnTo>
                  <a:lnTo>
                    <a:pt x="158788" y="118960"/>
                  </a:lnTo>
                  <a:close/>
                </a:path>
                <a:path w="160655" h="528320">
                  <a:moveTo>
                    <a:pt x="160299" y="463854"/>
                  </a:moveTo>
                  <a:lnTo>
                    <a:pt x="151345" y="425424"/>
                  </a:lnTo>
                  <a:lnTo>
                    <a:pt x="123634" y="404329"/>
                  </a:lnTo>
                  <a:lnTo>
                    <a:pt x="106870" y="404329"/>
                  </a:lnTo>
                  <a:lnTo>
                    <a:pt x="73240" y="431761"/>
                  </a:lnTo>
                  <a:lnTo>
                    <a:pt x="71716" y="437857"/>
                  </a:lnTo>
                  <a:lnTo>
                    <a:pt x="68668" y="443953"/>
                  </a:lnTo>
                  <a:lnTo>
                    <a:pt x="67144" y="450049"/>
                  </a:lnTo>
                  <a:lnTo>
                    <a:pt x="64096" y="465378"/>
                  </a:lnTo>
                  <a:lnTo>
                    <a:pt x="64096" y="468426"/>
                  </a:lnTo>
                  <a:lnTo>
                    <a:pt x="61048" y="474522"/>
                  </a:lnTo>
                  <a:lnTo>
                    <a:pt x="61048" y="477570"/>
                  </a:lnTo>
                  <a:lnTo>
                    <a:pt x="59524" y="480618"/>
                  </a:lnTo>
                  <a:lnTo>
                    <a:pt x="58000" y="482142"/>
                  </a:lnTo>
                  <a:lnTo>
                    <a:pt x="56476" y="485190"/>
                  </a:lnTo>
                  <a:lnTo>
                    <a:pt x="54952" y="486714"/>
                  </a:lnTo>
                  <a:lnTo>
                    <a:pt x="51904" y="488238"/>
                  </a:lnTo>
                  <a:lnTo>
                    <a:pt x="50380" y="488238"/>
                  </a:lnTo>
                  <a:lnTo>
                    <a:pt x="47332" y="489762"/>
                  </a:lnTo>
                  <a:lnTo>
                    <a:pt x="41236" y="489762"/>
                  </a:lnTo>
                  <a:lnTo>
                    <a:pt x="38188" y="488238"/>
                  </a:lnTo>
                  <a:lnTo>
                    <a:pt x="36664" y="486714"/>
                  </a:lnTo>
                  <a:lnTo>
                    <a:pt x="33616" y="485190"/>
                  </a:lnTo>
                  <a:lnTo>
                    <a:pt x="32092" y="482142"/>
                  </a:lnTo>
                  <a:lnTo>
                    <a:pt x="30568" y="477570"/>
                  </a:lnTo>
                  <a:lnTo>
                    <a:pt x="29044" y="474522"/>
                  </a:lnTo>
                  <a:lnTo>
                    <a:pt x="27432" y="469950"/>
                  </a:lnTo>
                  <a:lnTo>
                    <a:pt x="27432" y="456234"/>
                  </a:lnTo>
                  <a:lnTo>
                    <a:pt x="29044" y="450049"/>
                  </a:lnTo>
                  <a:lnTo>
                    <a:pt x="33616" y="445477"/>
                  </a:lnTo>
                  <a:lnTo>
                    <a:pt x="36664" y="440905"/>
                  </a:lnTo>
                  <a:lnTo>
                    <a:pt x="41236" y="437857"/>
                  </a:lnTo>
                  <a:lnTo>
                    <a:pt x="47332" y="437857"/>
                  </a:lnTo>
                  <a:lnTo>
                    <a:pt x="47332" y="405853"/>
                  </a:lnTo>
                  <a:lnTo>
                    <a:pt x="9575" y="427621"/>
                  </a:lnTo>
                  <a:lnTo>
                    <a:pt x="0" y="463854"/>
                  </a:lnTo>
                  <a:lnTo>
                    <a:pt x="304" y="472478"/>
                  </a:lnTo>
                  <a:lnTo>
                    <a:pt x="17665" y="511695"/>
                  </a:lnTo>
                  <a:lnTo>
                    <a:pt x="47332" y="523290"/>
                  </a:lnTo>
                  <a:lnTo>
                    <a:pt x="55905" y="522465"/>
                  </a:lnTo>
                  <a:lnTo>
                    <a:pt x="87414" y="490105"/>
                  </a:lnTo>
                  <a:lnTo>
                    <a:pt x="96202" y="457758"/>
                  </a:lnTo>
                  <a:lnTo>
                    <a:pt x="99250" y="448525"/>
                  </a:lnTo>
                  <a:lnTo>
                    <a:pt x="102298" y="442429"/>
                  </a:lnTo>
                  <a:lnTo>
                    <a:pt x="105346" y="440905"/>
                  </a:lnTo>
                  <a:lnTo>
                    <a:pt x="106870" y="437857"/>
                  </a:lnTo>
                  <a:lnTo>
                    <a:pt x="120586" y="437857"/>
                  </a:lnTo>
                  <a:lnTo>
                    <a:pt x="123634" y="440905"/>
                  </a:lnTo>
                  <a:lnTo>
                    <a:pt x="126682" y="442429"/>
                  </a:lnTo>
                  <a:lnTo>
                    <a:pt x="128206" y="445477"/>
                  </a:lnTo>
                  <a:lnTo>
                    <a:pt x="129730" y="450049"/>
                  </a:lnTo>
                  <a:lnTo>
                    <a:pt x="132778" y="454710"/>
                  </a:lnTo>
                  <a:lnTo>
                    <a:pt x="132778" y="469950"/>
                  </a:lnTo>
                  <a:lnTo>
                    <a:pt x="131254" y="476046"/>
                  </a:lnTo>
                  <a:lnTo>
                    <a:pt x="128206" y="485190"/>
                  </a:lnTo>
                  <a:lnTo>
                    <a:pt x="122110" y="491286"/>
                  </a:lnTo>
                  <a:lnTo>
                    <a:pt x="119062" y="492810"/>
                  </a:lnTo>
                  <a:lnTo>
                    <a:pt x="109918" y="495858"/>
                  </a:lnTo>
                  <a:lnTo>
                    <a:pt x="109918" y="527862"/>
                  </a:lnTo>
                  <a:lnTo>
                    <a:pt x="147459" y="509765"/>
                  </a:lnTo>
                  <a:lnTo>
                    <a:pt x="159994" y="473595"/>
                  </a:lnTo>
                  <a:lnTo>
                    <a:pt x="160299" y="463854"/>
                  </a:lnTo>
                  <a:close/>
                </a:path>
                <a:path w="160655" h="528320">
                  <a:moveTo>
                    <a:pt x="160299" y="335661"/>
                  </a:moveTo>
                  <a:lnTo>
                    <a:pt x="146494" y="296037"/>
                  </a:lnTo>
                  <a:lnTo>
                    <a:pt x="138874" y="291465"/>
                  </a:lnTo>
                  <a:lnTo>
                    <a:pt x="132778" y="286791"/>
                  </a:lnTo>
                  <a:lnTo>
                    <a:pt x="123634" y="283743"/>
                  </a:lnTo>
                  <a:lnTo>
                    <a:pt x="116014" y="283743"/>
                  </a:lnTo>
                  <a:lnTo>
                    <a:pt x="116014" y="314325"/>
                  </a:lnTo>
                  <a:lnTo>
                    <a:pt x="119062" y="314325"/>
                  </a:lnTo>
                  <a:lnTo>
                    <a:pt x="123634" y="315849"/>
                  </a:lnTo>
                  <a:lnTo>
                    <a:pt x="128206" y="320421"/>
                  </a:lnTo>
                  <a:lnTo>
                    <a:pt x="131254" y="321945"/>
                  </a:lnTo>
                  <a:lnTo>
                    <a:pt x="134302" y="328041"/>
                  </a:lnTo>
                  <a:lnTo>
                    <a:pt x="134302" y="344805"/>
                  </a:lnTo>
                  <a:lnTo>
                    <a:pt x="131254" y="349377"/>
                  </a:lnTo>
                  <a:lnTo>
                    <a:pt x="128206" y="352425"/>
                  </a:lnTo>
                  <a:lnTo>
                    <a:pt x="123634" y="355473"/>
                  </a:lnTo>
                  <a:lnTo>
                    <a:pt x="119062" y="356997"/>
                  </a:lnTo>
                  <a:lnTo>
                    <a:pt x="112966" y="360045"/>
                  </a:lnTo>
                  <a:lnTo>
                    <a:pt x="85432" y="360045"/>
                  </a:lnTo>
                  <a:lnTo>
                    <a:pt x="80860" y="356997"/>
                  </a:lnTo>
                  <a:lnTo>
                    <a:pt x="76288" y="355473"/>
                  </a:lnTo>
                  <a:lnTo>
                    <a:pt x="71716" y="352425"/>
                  </a:lnTo>
                  <a:lnTo>
                    <a:pt x="68668" y="349377"/>
                  </a:lnTo>
                  <a:lnTo>
                    <a:pt x="65620" y="340233"/>
                  </a:lnTo>
                  <a:lnTo>
                    <a:pt x="65620" y="329565"/>
                  </a:lnTo>
                  <a:lnTo>
                    <a:pt x="67144" y="324993"/>
                  </a:lnTo>
                  <a:lnTo>
                    <a:pt x="70192" y="320421"/>
                  </a:lnTo>
                  <a:lnTo>
                    <a:pt x="73240" y="317373"/>
                  </a:lnTo>
                  <a:lnTo>
                    <a:pt x="79336" y="315849"/>
                  </a:lnTo>
                  <a:lnTo>
                    <a:pt x="83908" y="314325"/>
                  </a:lnTo>
                  <a:lnTo>
                    <a:pt x="83908" y="283743"/>
                  </a:lnTo>
                  <a:lnTo>
                    <a:pt x="74764" y="283743"/>
                  </a:lnTo>
                  <a:lnTo>
                    <a:pt x="67144" y="286791"/>
                  </a:lnTo>
                  <a:lnTo>
                    <a:pt x="54952" y="296037"/>
                  </a:lnTo>
                  <a:lnTo>
                    <a:pt x="48856" y="302133"/>
                  </a:lnTo>
                  <a:lnTo>
                    <a:pt x="45808" y="309753"/>
                  </a:lnTo>
                  <a:lnTo>
                    <a:pt x="42938" y="315722"/>
                  </a:lnTo>
                  <a:lnTo>
                    <a:pt x="41046" y="322135"/>
                  </a:lnTo>
                  <a:lnTo>
                    <a:pt x="40030" y="328815"/>
                  </a:lnTo>
                  <a:lnTo>
                    <a:pt x="39712" y="335661"/>
                  </a:lnTo>
                  <a:lnTo>
                    <a:pt x="40271" y="344487"/>
                  </a:lnTo>
                  <a:lnTo>
                    <a:pt x="62128" y="382308"/>
                  </a:lnTo>
                  <a:lnTo>
                    <a:pt x="100774" y="393661"/>
                  </a:lnTo>
                  <a:lnTo>
                    <a:pt x="108750" y="393115"/>
                  </a:lnTo>
                  <a:lnTo>
                    <a:pt x="148653" y="372503"/>
                  </a:lnTo>
                  <a:lnTo>
                    <a:pt x="159969" y="344487"/>
                  </a:lnTo>
                  <a:lnTo>
                    <a:pt x="160299" y="335661"/>
                  </a:lnTo>
                  <a:close/>
                </a:path>
                <a:path w="160655" h="528320">
                  <a:moveTo>
                    <a:pt x="160299" y="224307"/>
                  </a:moveTo>
                  <a:lnTo>
                    <a:pt x="158775" y="221259"/>
                  </a:lnTo>
                  <a:lnTo>
                    <a:pt x="157251" y="216687"/>
                  </a:lnTo>
                  <a:lnTo>
                    <a:pt x="154203" y="212115"/>
                  </a:lnTo>
                  <a:lnTo>
                    <a:pt x="151066" y="209067"/>
                  </a:lnTo>
                  <a:lnTo>
                    <a:pt x="149542" y="205930"/>
                  </a:lnTo>
                  <a:lnTo>
                    <a:pt x="146494" y="202882"/>
                  </a:lnTo>
                  <a:lnTo>
                    <a:pt x="141922" y="201358"/>
                  </a:lnTo>
                  <a:lnTo>
                    <a:pt x="158775" y="201358"/>
                  </a:lnTo>
                  <a:lnTo>
                    <a:pt x="158775" y="169354"/>
                  </a:lnTo>
                  <a:lnTo>
                    <a:pt x="138874" y="169354"/>
                  </a:lnTo>
                  <a:lnTo>
                    <a:pt x="138874" y="221259"/>
                  </a:lnTo>
                  <a:lnTo>
                    <a:pt x="138874" y="231927"/>
                  </a:lnTo>
                  <a:lnTo>
                    <a:pt x="137350" y="234975"/>
                  </a:lnTo>
                  <a:lnTo>
                    <a:pt x="134302" y="239547"/>
                  </a:lnTo>
                  <a:lnTo>
                    <a:pt x="132778" y="242595"/>
                  </a:lnTo>
                  <a:lnTo>
                    <a:pt x="129730" y="244119"/>
                  </a:lnTo>
                  <a:lnTo>
                    <a:pt x="122110" y="244119"/>
                  </a:lnTo>
                  <a:lnTo>
                    <a:pt x="119062" y="242595"/>
                  </a:lnTo>
                  <a:lnTo>
                    <a:pt x="117538" y="241071"/>
                  </a:lnTo>
                  <a:lnTo>
                    <a:pt x="114490" y="239547"/>
                  </a:lnTo>
                  <a:lnTo>
                    <a:pt x="112966" y="238023"/>
                  </a:lnTo>
                  <a:lnTo>
                    <a:pt x="111442" y="234975"/>
                  </a:lnTo>
                  <a:lnTo>
                    <a:pt x="111442" y="231927"/>
                  </a:lnTo>
                  <a:lnTo>
                    <a:pt x="109918" y="228879"/>
                  </a:lnTo>
                  <a:lnTo>
                    <a:pt x="109918" y="224307"/>
                  </a:lnTo>
                  <a:lnTo>
                    <a:pt x="108394" y="222783"/>
                  </a:lnTo>
                  <a:lnTo>
                    <a:pt x="108394" y="215163"/>
                  </a:lnTo>
                  <a:lnTo>
                    <a:pt x="106870" y="212115"/>
                  </a:lnTo>
                  <a:lnTo>
                    <a:pt x="106870" y="207543"/>
                  </a:lnTo>
                  <a:lnTo>
                    <a:pt x="105346" y="205930"/>
                  </a:lnTo>
                  <a:lnTo>
                    <a:pt x="105346" y="202882"/>
                  </a:lnTo>
                  <a:lnTo>
                    <a:pt x="123634" y="202882"/>
                  </a:lnTo>
                  <a:lnTo>
                    <a:pt x="128206" y="205930"/>
                  </a:lnTo>
                  <a:lnTo>
                    <a:pt x="131254" y="207543"/>
                  </a:lnTo>
                  <a:lnTo>
                    <a:pt x="132778" y="210591"/>
                  </a:lnTo>
                  <a:lnTo>
                    <a:pt x="135826" y="213639"/>
                  </a:lnTo>
                  <a:lnTo>
                    <a:pt x="137350" y="218211"/>
                  </a:lnTo>
                  <a:lnTo>
                    <a:pt x="138874" y="221259"/>
                  </a:lnTo>
                  <a:lnTo>
                    <a:pt x="138874" y="169354"/>
                  </a:lnTo>
                  <a:lnTo>
                    <a:pt x="71716" y="169354"/>
                  </a:lnTo>
                  <a:lnTo>
                    <a:pt x="67144" y="170878"/>
                  </a:lnTo>
                  <a:lnTo>
                    <a:pt x="61048" y="173926"/>
                  </a:lnTo>
                  <a:lnTo>
                    <a:pt x="51904" y="180022"/>
                  </a:lnTo>
                  <a:lnTo>
                    <a:pt x="45808" y="189166"/>
                  </a:lnTo>
                  <a:lnTo>
                    <a:pt x="39712" y="213639"/>
                  </a:lnTo>
                  <a:lnTo>
                    <a:pt x="39712" y="228879"/>
                  </a:lnTo>
                  <a:lnTo>
                    <a:pt x="41236" y="236499"/>
                  </a:lnTo>
                  <a:lnTo>
                    <a:pt x="47332" y="251739"/>
                  </a:lnTo>
                  <a:lnTo>
                    <a:pt x="50380" y="257835"/>
                  </a:lnTo>
                  <a:lnTo>
                    <a:pt x="56476" y="260883"/>
                  </a:lnTo>
                  <a:lnTo>
                    <a:pt x="61048" y="265455"/>
                  </a:lnTo>
                  <a:lnTo>
                    <a:pt x="67144" y="268503"/>
                  </a:lnTo>
                  <a:lnTo>
                    <a:pt x="74764" y="270027"/>
                  </a:lnTo>
                  <a:lnTo>
                    <a:pt x="76288" y="241071"/>
                  </a:lnTo>
                  <a:lnTo>
                    <a:pt x="73240" y="239547"/>
                  </a:lnTo>
                  <a:lnTo>
                    <a:pt x="64096" y="230403"/>
                  </a:lnTo>
                  <a:lnTo>
                    <a:pt x="64096" y="210591"/>
                  </a:lnTo>
                  <a:lnTo>
                    <a:pt x="67144" y="207543"/>
                  </a:lnTo>
                  <a:lnTo>
                    <a:pt x="70192" y="204406"/>
                  </a:lnTo>
                  <a:lnTo>
                    <a:pt x="73240" y="202882"/>
                  </a:lnTo>
                  <a:lnTo>
                    <a:pt x="83908" y="202882"/>
                  </a:lnTo>
                  <a:lnTo>
                    <a:pt x="85432" y="205930"/>
                  </a:lnTo>
                  <a:lnTo>
                    <a:pt x="85432" y="207543"/>
                  </a:lnTo>
                  <a:lnTo>
                    <a:pt x="86956" y="210591"/>
                  </a:lnTo>
                  <a:lnTo>
                    <a:pt x="86956" y="213639"/>
                  </a:lnTo>
                  <a:lnTo>
                    <a:pt x="88480" y="218211"/>
                  </a:lnTo>
                  <a:lnTo>
                    <a:pt x="88480" y="224307"/>
                  </a:lnTo>
                  <a:lnTo>
                    <a:pt x="90004" y="230403"/>
                  </a:lnTo>
                  <a:lnTo>
                    <a:pt x="90004" y="236499"/>
                  </a:lnTo>
                  <a:lnTo>
                    <a:pt x="91630" y="242595"/>
                  </a:lnTo>
                  <a:lnTo>
                    <a:pt x="93154" y="247167"/>
                  </a:lnTo>
                  <a:lnTo>
                    <a:pt x="94678" y="253263"/>
                  </a:lnTo>
                  <a:lnTo>
                    <a:pt x="96202" y="257835"/>
                  </a:lnTo>
                  <a:lnTo>
                    <a:pt x="99250" y="260883"/>
                  </a:lnTo>
                  <a:lnTo>
                    <a:pt x="100774" y="265455"/>
                  </a:lnTo>
                  <a:lnTo>
                    <a:pt x="109918" y="271551"/>
                  </a:lnTo>
                  <a:lnTo>
                    <a:pt x="112966" y="273075"/>
                  </a:lnTo>
                  <a:lnTo>
                    <a:pt x="119062" y="274599"/>
                  </a:lnTo>
                  <a:lnTo>
                    <a:pt x="132778" y="274599"/>
                  </a:lnTo>
                  <a:lnTo>
                    <a:pt x="159994" y="244119"/>
                  </a:lnTo>
                  <a:lnTo>
                    <a:pt x="160299" y="242595"/>
                  </a:lnTo>
                  <a:lnTo>
                    <a:pt x="160299" y="224307"/>
                  </a:lnTo>
                  <a:close/>
                </a:path>
                <a:path w="160655" h="528320">
                  <a:moveTo>
                    <a:pt x="160299" y="54952"/>
                  </a:moveTo>
                  <a:lnTo>
                    <a:pt x="157251" y="45808"/>
                  </a:lnTo>
                  <a:lnTo>
                    <a:pt x="154203" y="42672"/>
                  </a:lnTo>
                  <a:lnTo>
                    <a:pt x="151066" y="39624"/>
                  </a:lnTo>
                  <a:lnTo>
                    <a:pt x="149542" y="36576"/>
                  </a:lnTo>
                  <a:lnTo>
                    <a:pt x="146494" y="33528"/>
                  </a:lnTo>
                  <a:lnTo>
                    <a:pt x="141922" y="32004"/>
                  </a:lnTo>
                  <a:lnTo>
                    <a:pt x="141922" y="30480"/>
                  </a:lnTo>
                  <a:lnTo>
                    <a:pt x="158775" y="30480"/>
                  </a:lnTo>
                  <a:lnTo>
                    <a:pt x="158775" y="0"/>
                  </a:lnTo>
                  <a:lnTo>
                    <a:pt x="138874" y="0"/>
                  </a:lnTo>
                  <a:lnTo>
                    <a:pt x="138874" y="51904"/>
                  </a:lnTo>
                  <a:lnTo>
                    <a:pt x="138874" y="61048"/>
                  </a:lnTo>
                  <a:lnTo>
                    <a:pt x="137350" y="65620"/>
                  </a:lnTo>
                  <a:lnTo>
                    <a:pt x="134302" y="68668"/>
                  </a:lnTo>
                  <a:lnTo>
                    <a:pt x="132778" y="71716"/>
                  </a:lnTo>
                  <a:lnTo>
                    <a:pt x="129730" y="73240"/>
                  </a:lnTo>
                  <a:lnTo>
                    <a:pt x="119062" y="73240"/>
                  </a:lnTo>
                  <a:lnTo>
                    <a:pt x="117538" y="71716"/>
                  </a:lnTo>
                  <a:lnTo>
                    <a:pt x="114490" y="70192"/>
                  </a:lnTo>
                  <a:lnTo>
                    <a:pt x="111442" y="64096"/>
                  </a:lnTo>
                  <a:lnTo>
                    <a:pt x="111442" y="62572"/>
                  </a:lnTo>
                  <a:lnTo>
                    <a:pt x="109918" y="58000"/>
                  </a:lnTo>
                  <a:lnTo>
                    <a:pt x="109918" y="54952"/>
                  </a:lnTo>
                  <a:lnTo>
                    <a:pt x="108394" y="53428"/>
                  </a:lnTo>
                  <a:lnTo>
                    <a:pt x="108394" y="44284"/>
                  </a:lnTo>
                  <a:lnTo>
                    <a:pt x="106870" y="42672"/>
                  </a:lnTo>
                  <a:lnTo>
                    <a:pt x="106870" y="38100"/>
                  </a:lnTo>
                  <a:lnTo>
                    <a:pt x="105346" y="36576"/>
                  </a:lnTo>
                  <a:lnTo>
                    <a:pt x="105346" y="33528"/>
                  </a:lnTo>
                  <a:lnTo>
                    <a:pt x="103822" y="32004"/>
                  </a:lnTo>
                  <a:lnTo>
                    <a:pt x="120586" y="32004"/>
                  </a:lnTo>
                  <a:lnTo>
                    <a:pt x="123634" y="33528"/>
                  </a:lnTo>
                  <a:lnTo>
                    <a:pt x="128206" y="35052"/>
                  </a:lnTo>
                  <a:lnTo>
                    <a:pt x="132778" y="39624"/>
                  </a:lnTo>
                  <a:lnTo>
                    <a:pt x="135826" y="44284"/>
                  </a:lnTo>
                  <a:lnTo>
                    <a:pt x="137350" y="47332"/>
                  </a:lnTo>
                  <a:lnTo>
                    <a:pt x="138874" y="51904"/>
                  </a:lnTo>
                  <a:lnTo>
                    <a:pt x="138874" y="0"/>
                  </a:lnTo>
                  <a:lnTo>
                    <a:pt x="71716" y="0"/>
                  </a:lnTo>
                  <a:lnTo>
                    <a:pt x="67144" y="1524"/>
                  </a:lnTo>
                  <a:lnTo>
                    <a:pt x="61048" y="4572"/>
                  </a:lnTo>
                  <a:lnTo>
                    <a:pt x="56476" y="6096"/>
                  </a:lnTo>
                  <a:lnTo>
                    <a:pt x="51904" y="10668"/>
                  </a:lnTo>
                  <a:lnTo>
                    <a:pt x="45808" y="19812"/>
                  </a:lnTo>
                  <a:lnTo>
                    <a:pt x="44284" y="24384"/>
                  </a:lnTo>
                  <a:lnTo>
                    <a:pt x="39712" y="42672"/>
                  </a:lnTo>
                  <a:lnTo>
                    <a:pt x="39712" y="59524"/>
                  </a:lnTo>
                  <a:lnTo>
                    <a:pt x="41236" y="67144"/>
                  </a:lnTo>
                  <a:lnTo>
                    <a:pt x="44284" y="74764"/>
                  </a:lnTo>
                  <a:lnTo>
                    <a:pt x="50380" y="86956"/>
                  </a:lnTo>
                  <a:lnTo>
                    <a:pt x="56476" y="91528"/>
                  </a:lnTo>
                  <a:lnTo>
                    <a:pt x="61048" y="96100"/>
                  </a:lnTo>
                  <a:lnTo>
                    <a:pt x="67144" y="99148"/>
                  </a:lnTo>
                  <a:lnTo>
                    <a:pt x="74764" y="100672"/>
                  </a:lnTo>
                  <a:lnTo>
                    <a:pt x="76288" y="70192"/>
                  </a:lnTo>
                  <a:lnTo>
                    <a:pt x="73240" y="70192"/>
                  </a:lnTo>
                  <a:lnTo>
                    <a:pt x="64096" y="61048"/>
                  </a:lnTo>
                  <a:lnTo>
                    <a:pt x="64096" y="39624"/>
                  </a:lnTo>
                  <a:lnTo>
                    <a:pt x="70192" y="33528"/>
                  </a:lnTo>
                  <a:lnTo>
                    <a:pt x="73240" y="32004"/>
                  </a:lnTo>
                  <a:lnTo>
                    <a:pt x="80860" y="32004"/>
                  </a:lnTo>
                  <a:lnTo>
                    <a:pt x="83908" y="33528"/>
                  </a:lnTo>
                  <a:lnTo>
                    <a:pt x="85432" y="35052"/>
                  </a:lnTo>
                  <a:lnTo>
                    <a:pt x="85432" y="36576"/>
                  </a:lnTo>
                  <a:lnTo>
                    <a:pt x="86956" y="39624"/>
                  </a:lnTo>
                  <a:lnTo>
                    <a:pt x="86956" y="44284"/>
                  </a:lnTo>
                  <a:lnTo>
                    <a:pt x="88480" y="48856"/>
                  </a:lnTo>
                  <a:lnTo>
                    <a:pt x="88480" y="53428"/>
                  </a:lnTo>
                  <a:lnTo>
                    <a:pt x="90004" y="61048"/>
                  </a:lnTo>
                  <a:lnTo>
                    <a:pt x="90004" y="67144"/>
                  </a:lnTo>
                  <a:lnTo>
                    <a:pt x="91630" y="71716"/>
                  </a:lnTo>
                  <a:lnTo>
                    <a:pt x="93154" y="77812"/>
                  </a:lnTo>
                  <a:lnTo>
                    <a:pt x="96202" y="86956"/>
                  </a:lnTo>
                  <a:lnTo>
                    <a:pt x="99250" y="91528"/>
                  </a:lnTo>
                  <a:lnTo>
                    <a:pt x="100774" y="96100"/>
                  </a:lnTo>
                  <a:lnTo>
                    <a:pt x="105346" y="99148"/>
                  </a:lnTo>
                  <a:lnTo>
                    <a:pt x="109918" y="100672"/>
                  </a:lnTo>
                  <a:lnTo>
                    <a:pt x="112966" y="103720"/>
                  </a:lnTo>
                  <a:lnTo>
                    <a:pt x="119062" y="105244"/>
                  </a:lnTo>
                  <a:lnTo>
                    <a:pt x="132778" y="105244"/>
                  </a:lnTo>
                  <a:lnTo>
                    <a:pt x="140398" y="103720"/>
                  </a:lnTo>
                  <a:lnTo>
                    <a:pt x="144970" y="99148"/>
                  </a:lnTo>
                  <a:lnTo>
                    <a:pt x="149542" y="96100"/>
                  </a:lnTo>
                  <a:lnTo>
                    <a:pt x="154203" y="91528"/>
                  </a:lnTo>
                  <a:lnTo>
                    <a:pt x="157251" y="85432"/>
                  </a:lnTo>
                  <a:lnTo>
                    <a:pt x="160299" y="73240"/>
                  </a:lnTo>
                  <a:lnTo>
                    <a:pt x="160299" y="54952"/>
                  </a:lnTo>
                  <a:close/>
                </a:path>
              </a:pathLst>
            </a:custGeom>
            <a:solidFill>
              <a:srgbClr val="000000"/>
            </a:solidFill>
          </p:spPr>
          <p:txBody>
            <a:bodyPr wrap="square" lIns="0" tIns="0" rIns="0" bIns="0" rtlCol="0"/>
            <a:lstStyle/>
            <a:p>
              <a:endParaRPr sz="1391"/>
            </a:p>
          </p:txBody>
        </p:sp>
        <p:pic>
          <p:nvPicPr>
            <p:cNvPr id="150" name="object 52">
              <a:extLst>
                <a:ext uri="{FF2B5EF4-FFF2-40B4-BE49-F238E27FC236}">
                  <a16:creationId xmlns:a16="http://schemas.microsoft.com/office/drawing/2014/main" id="{06C1EB97-7D17-B300-B8D4-F87088B3C3A5}"/>
                </a:ext>
              </a:extLst>
            </p:cNvPr>
            <p:cNvPicPr/>
            <p:nvPr/>
          </p:nvPicPr>
          <p:blipFill>
            <a:blip r:embed="rId48" cstate="print"/>
            <a:stretch>
              <a:fillRect/>
            </a:stretch>
          </p:blipFill>
          <p:spPr>
            <a:xfrm>
              <a:off x="1924716" y="3614546"/>
              <a:ext cx="209073" cy="469963"/>
            </a:xfrm>
            <a:prstGeom prst="rect">
              <a:avLst/>
            </a:prstGeom>
          </p:spPr>
        </p:pic>
        <p:pic>
          <p:nvPicPr>
            <p:cNvPr id="151" name="object 53">
              <a:extLst>
                <a:ext uri="{FF2B5EF4-FFF2-40B4-BE49-F238E27FC236}">
                  <a16:creationId xmlns:a16="http://schemas.microsoft.com/office/drawing/2014/main" id="{C00DC089-BE5F-7361-03F0-63AEEA9EE087}"/>
                </a:ext>
              </a:extLst>
            </p:cNvPr>
            <p:cNvPicPr/>
            <p:nvPr/>
          </p:nvPicPr>
          <p:blipFill>
            <a:blip r:embed="rId49" cstate="print"/>
            <a:stretch>
              <a:fillRect/>
            </a:stretch>
          </p:blipFill>
          <p:spPr>
            <a:xfrm>
              <a:off x="1930812" y="3429952"/>
              <a:ext cx="160305" cy="134207"/>
            </a:xfrm>
            <a:prstGeom prst="rect">
              <a:avLst/>
            </a:prstGeom>
          </p:spPr>
        </p:pic>
        <p:sp>
          <p:nvSpPr>
            <p:cNvPr id="152" name="object 54">
              <a:extLst>
                <a:ext uri="{FF2B5EF4-FFF2-40B4-BE49-F238E27FC236}">
                  <a16:creationId xmlns:a16="http://schemas.microsoft.com/office/drawing/2014/main" id="{ADF750D0-F76A-D741-2334-28132AEA98DB}"/>
                </a:ext>
              </a:extLst>
            </p:cNvPr>
            <p:cNvSpPr/>
            <p:nvPr/>
          </p:nvSpPr>
          <p:spPr>
            <a:xfrm>
              <a:off x="2200935" y="3542829"/>
              <a:ext cx="209550" cy="930910"/>
            </a:xfrm>
            <a:custGeom>
              <a:avLst/>
              <a:gdLst/>
              <a:ahLst/>
              <a:cxnLst/>
              <a:rect l="l" t="t" r="r" b="b"/>
              <a:pathLst>
                <a:path w="209550" h="930910">
                  <a:moveTo>
                    <a:pt x="32105" y="501967"/>
                  </a:moveTo>
                  <a:lnTo>
                    <a:pt x="30581" y="497395"/>
                  </a:lnTo>
                  <a:lnTo>
                    <a:pt x="24485" y="491299"/>
                  </a:lnTo>
                  <a:lnTo>
                    <a:pt x="21437" y="489775"/>
                  </a:lnTo>
                  <a:lnTo>
                    <a:pt x="12293" y="489775"/>
                  </a:lnTo>
                  <a:lnTo>
                    <a:pt x="7721" y="491299"/>
                  </a:lnTo>
                  <a:lnTo>
                    <a:pt x="4572" y="494347"/>
                  </a:lnTo>
                  <a:lnTo>
                    <a:pt x="1524" y="497395"/>
                  </a:lnTo>
                  <a:lnTo>
                    <a:pt x="0" y="501967"/>
                  </a:lnTo>
                  <a:lnTo>
                    <a:pt x="0" y="511111"/>
                  </a:lnTo>
                  <a:lnTo>
                    <a:pt x="1524" y="515683"/>
                  </a:lnTo>
                  <a:lnTo>
                    <a:pt x="4572" y="518731"/>
                  </a:lnTo>
                  <a:lnTo>
                    <a:pt x="7721" y="523392"/>
                  </a:lnTo>
                  <a:lnTo>
                    <a:pt x="12293" y="524916"/>
                  </a:lnTo>
                  <a:lnTo>
                    <a:pt x="21437" y="524916"/>
                  </a:lnTo>
                  <a:lnTo>
                    <a:pt x="24485" y="523392"/>
                  </a:lnTo>
                  <a:lnTo>
                    <a:pt x="27533" y="518731"/>
                  </a:lnTo>
                  <a:lnTo>
                    <a:pt x="30581" y="515683"/>
                  </a:lnTo>
                  <a:lnTo>
                    <a:pt x="32105" y="511111"/>
                  </a:lnTo>
                  <a:lnTo>
                    <a:pt x="32105" y="501967"/>
                  </a:lnTo>
                  <a:close/>
                </a:path>
                <a:path w="209550" h="930910">
                  <a:moveTo>
                    <a:pt x="32105" y="320421"/>
                  </a:moveTo>
                  <a:lnTo>
                    <a:pt x="30581" y="315849"/>
                  </a:lnTo>
                  <a:lnTo>
                    <a:pt x="24485" y="309753"/>
                  </a:lnTo>
                  <a:lnTo>
                    <a:pt x="21437" y="308229"/>
                  </a:lnTo>
                  <a:lnTo>
                    <a:pt x="12293" y="308229"/>
                  </a:lnTo>
                  <a:lnTo>
                    <a:pt x="7721" y="309753"/>
                  </a:lnTo>
                  <a:lnTo>
                    <a:pt x="4572" y="312801"/>
                  </a:lnTo>
                  <a:lnTo>
                    <a:pt x="1524" y="315849"/>
                  </a:lnTo>
                  <a:lnTo>
                    <a:pt x="0" y="320421"/>
                  </a:lnTo>
                  <a:lnTo>
                    <a:pt x="0" y="329565"/>
                  </a:lnTo>
                  <a:lnTo>
                    <a:pt x="1524" y="334137"/>
                  </a:lnTo>
                  <a:lnTo>
                    <a:pt x="4572" y="337185"/>
                  </a:lnTo>
                  <a:lnTo>
                    <a:pt x="7721" y="340233"/>
                  </a:lnTo>
                  <a:lnTo>
                    <a:pt x="12293" y="343281"/>
                  </a:lnTo>
                  <a:lnTo>
                    <a:pt x="21437" y="343281"/>
                  </a:lnTo>
                  <a:lnTo>
                    <a:pt x="30581" y="334137"/>
                  </a:lnTo>
                  <a:lnTo>
                    <a:pt x="32105" y="329565"/>
                  </a:lnTo>
                  <a:lnTo>
                    <a:pt x="32105" y="320421"/>
                  </a:lnTo>
                  <a:close/>
                </a:path>
                <a:path w="209550" h="930910">
                  <a:moveTo>
                    <a:pt x="32105" y="216700"/>
                  </a:moveTo>
                  <a:lnTo>
                    <a:pt x="30581" y="212128"/>
                  </a:lnTo>
                  <a:lnTo>
                    <a:pt x="24485" y="206032"/>
                  </a:lnTo>
                  <a:lnTo>
                    <a:pt x="21437" y="204508"/>
                  </a:lnTo>
                  <a:lnTo>
                    <a:pt x="12293" y="204508"/>
                  </a:lnTo>
                  <a:lnTo>
                    <a:pt x="7721" y="206032"/>
                  </a:lnTo>
                  <a:lnTo>
                    <a:pt x="4572" y="209080"/>
                  </a:lnTo>
                  <a:lnTo>
                    <a:pt x="1524" y="212128"/>
                  </a:lnTo>
                  <a:lnTo>
                    <a:pt x="0" y="216700"/>
                  </a:lnTo>
                  <a:lnTo>
                    <a:pt x="0" y="225844"/>
                  </a:lnTo>
                  <a:lnTo>
                    <a:pt x="1524" y="230416"/>
                  </a:lnTo>
                  <a:lnTo>
                    <a:pt x="4572" y="233464"/>
                  </a:lnTo>
                  <a:lnTo>
                    <a:pt x="7721" y="236512"/>
                  </a:lnTo>
                  <a:lnTo>
                    <a:pt x="12293" y="239560"/>
                  </a:lnTo>
                  <a:lnTo>
                    <a:pt x="21437" y="239560"/>
                  </a:lnTo>
                  <a:lnTo>
                    <a:pt x="30581" y="230416"/>
                  </a:lnTo>
                  <a:lnTo>
                    <a:pt x="32105" y="225844"/>
                  </a:lnTo>
                  <a:lnTo>
                    <a:pt x="32105" y="216700"/>
                  </a:lnTo>
                  <a:close/>
                </a:path>
                <a:path w="209550" h="930910">
                  <a:moveTo>
                    <a:pt x="164871" y="535597"/>
                  </a:moveTo>
                  <a:lnTo>
                    <a:pt x="106870" y="570649"/>
                  </a:lnTo>
                  <a:lnTo>
                    <a:pt x="47332" y="535597"/>
                  </a:lnTo>
                  <a:lnTo>
                    <a:pt x="47332" y="569125"/>
                  </a:lnTo>
                  <a:lnTo>
                    <a:pt x="88582" y="591985"/>
                  </a:lnTo>
                  <a:lnTo>
                    <a:pt x="47332" y="613410"/>
                  </a:lnTo>
                  <a:lnTo>
                    <a:pt x="47332" y="646938"/>
                  </a:lnTo>
                  <a:lnTo>
                    <a:pt x="106870" y="613410"/>
                  </a:lnTo>
                  <a:lnTo>
                    <a:pt x="164871" y="646938"/>
                  </a:lnTo>
                  <a:lnTo>
                    <a:pt x="164871" y="613410"/>
                  </a:lnTo>
                  <a:lnTo>
                    <a:pt x="123634" y="591985"/>
                  </a:lnTo>
                  <a:lnTo>
                    <a:pt x="164871" y="567601"/>
                  </a:lnTo>
                  <a:lnTo>
                    <a:pt x="164871" y="535597"/>
                  </a:lnTo>
                  <a:close/>
                </a:path>
                <a:path w="209550" h="930910">
                  <a:moveTo>
                    <a:pt x="164884" y="897674"/>
                  </a:moveTo>
                  <a:lnTo>
                    <a:pt x="100774" y="897674"/>
                  </a:lnTo>
                  <a:lnTo>
                    <a:pt x="100774" y="832904"/>
                  </a:lnTo>
                  <a:lnTo>
                    <a:pt x="73342" y="832904"/>
                  </a:lnTo>
                  <a:lnTo>
                    <a:pt x="73342" y="897674"/>
                  </a:lnTo>
                  <a:lnTo>
                    <a:pt x="36677" y="897674"/>
                  </a:lnTo>
                  <a:lnTo>
                    <a:pt x="36677" y="832904"/>
                  </a:lnTo>
                  <a:lnTo>
                    <a:pt x="36677" y="826554"/>
                  </a:lnTo>
                  <a:lnTo>
                    <a:pt x="9245" y="826554"/>
                  </a:lnTo>
                  <a:lnTo>
                    <a:pt x="9245" y="832904"/>
                  </a:lnTo>
                  <a:lnTo>
                    <a:pt x="9245" y="897674"/>
                  </a:lnTo>
                  <a:lnTo>
                    <a:pt x="9245" y="930694"/>
                  </a:lnTo>
                  <a:lnTo>
                    <a:pt x="164884" y="930694"/>
                  </a:lnTo>
                  <a:lnTo>
                    <a:pt x="164884" y="897674"/>
                  </a:lnTo>
                  <a:close/>
                </a:path>
                <a:path w="209550" h="930910">
                  <a:moveTo>
                    <a:pt x="164884" y="779716"/>
                  </a:moveTo>
                  <a:lnTo>
                    <a:pt x="9232" y="779716"/>
                  </a:lnTo>
                  <a:lnTo>
                    <a:pt x="9232" y="811720"/>
                  </a:lnTo>
                  <a:lnTo>
                    <a:pt x="164884" y="811720"/>
                  </a:lnTo>
                  <a:lnTo>
                    <a:pt x="164884" y="779716"/>
                  </a:lnTo>
                  <a:close/>
                </a:path>
                <a:path w="209550" h="930910">
                  <a:moveTo>
                    <a:pt x="164884" y="491299"/>
                  </a:moveTo>
                  <a:lnTo>
                    <a:pt x="47345" y="491299"/>
                  </a:lnTo>
                  <a:lnTo>
                    <a:pt x="47345" y="523392"/>
                  </a:lnTo>
                  <a:lnTo>
                    <a:pt x="164884" y="523392"/>
                  </a:lnTo>
                  <a:lnTo>
                    <a:pt x="164884" y="491299"/>
                  </a:lnTo>
                  <a:close/>
                </a:path>
                <a:path w="209550" h="930910">
                  <a:moveTo>
                    <a:pt x="164884" y="309753"/>
                  </a:moveTo>
                  <a:lnTo>
                    <a:pt x="47345" y="309753"/>
                  </a:lnTo>
                  <a:lnTo>
                    <a:pt x="47345" y="341757"/>
                  </a:lnTo>
                  <a:lnTo>
                    <a:pt x="164884" y="341757"/>
                  </a:lnTo>
                  <a:lnTo>
                    <a:pt x="164884" y="309753"/>
                  </a:lnTo>
                  <a:close/>
                </a:path>
                <a:path w="209550" h="930910">
                  <a:moveTo>
                    <a:pt x="164884" y="256311"/>
                  </a:moveTo>
                  <a:lnTo>
                    <a:pt x="9232" y="256311"/>
                  </a:lnTo>
                  <a:lnTo>
                    <a:pt x="9232" y="289941"/>
                  </a:lnTo>
                  <a:lnTo>
                    <a:pt x="164884" y="289941"/>
                  </a:lnTo>
                  <a:lnTo>
                    <a:pt x="164884" y="256311"/>
                  </a:lnTo>
                  <a:close/>
                </a:path>
                <a:path w="209550" h="930910">
                  <a:moveTo>
                    <a:pt x="164884" y="204508"/>
                  </a:moveTo>
                  <a:lnTo>
                    <a:pt x="47345" y="204508"/>
                  </a:lnTo>
                  <a:lnTo>
                    <a:pt x="47345" y="238036"/>
                  </a:lnTo>
                  <a:lnTo>
                    <a:pt x="164884" y="238036"/>
                  </a:lnTo>
                  <a:lnTo>
                    <a:pt x="164884" y="204508"/>
                  </a:lnTo>
                  <a:close/>
                </a:path>
                <a:path w="209550" h="930910">
                  <a:moveTo>
                    <a:pt x="166319" y="698842"/>
                  </a:moveTo>
                  <a:lnTo>
                    <a:pt x="149631" y="662178"/>
                  </a:lnTo>
                  <a:lnTo>
                    <a:pt x="145059" y="657606"/>
                  </a:lnTo>
                  <a:lnTo>
                    <a:pt x="138963" y="654558"/>
                  </a:lnTo>
                  <a:lnTo>
                    <a:pt x="131343" y="653034"/>
                  </a:lnTo>
                  <a:lnTo>
                    <a:pt x="129730" y="683514"/>
                  </a:lnTo>
                  <a:lnTo>
                    <a:pt x="132867" y="685038"/>
                  </a:lnTo>
                  <a:lnTo>
                    <a:pt x="134391" y="686562"/>
                  </a:lnTo>
                  <a:lnTo>
                    <a:pt x="137439" y="688174"/>
                  </a:lnTo>
                  <a:lnTo>
                    <a:pt x="138963" y="691222"/>
                  </a:lnTo>
                  <a:lnTo>
                    <a:pt x="140487" y="692746"/>
                  </a:lnTo>
                  <a:lnTo>
                    <a:pt x="142011" y="695794"/>
                  </a:lnTo>
                  <a:lnTo>
                    <a:pt x="142011" y="698842"/>
                  </a:lnTo>
                  <a:lnTo>
                    <a:pt x="143535" y="701890"/>
                  </a:lnTo>
                  <a:lnTo>
                    <a:pt x="143535" y="711034"/>
                  </a:lnTo>
                  <a:lnTo>
                    <a:pt x="142011" y="715606"/>
                  </a:lnTo>
                  <a:lnTo>
                    <a:pt x="138963" y="720178"/>
                  </a:lnTo>
                  <a:lnTo>
                    <a:pt x="137439" y="724750"/>
                  </a:lnTo>
                  <a:lnTo>
                    <a:pt x="134391" y="727798"/>
                  </a:lnTo>
                  <a:lnTo>
                    <a:pt x="120586" y="732370"/>
                  </a:lnTo>
                  <a:lnTo>
                    <a:pt x="114490" y="732370"/>
                  </a:lnTo>
                  <a:lnTo>
                    <a:pt x="114490" y="683514"/>
                  </a:lnTo>
                  <a:lnTo>
                    <a:pt x="114490" y="653034"/>
                  </a:lnTo>
                  <a:lnTo>
                    <a:pt x="105346" y="653034"/>
                  </a:lnTo>
                  <a:lnTo>
                    <a:pt x="98513" y="653313"/>
                  </a:lnTo>
                  <a:lnTo>
                    <a:pt x="94678" y="653808"/>
                  </a:lnTo>
                  <a:lnTo>
                    <a:pt x="94678" y="683514"/>
                  </a:lnTo>
                  <a:lnTo>
                    <a:pt x="94678" y="732370"/>
                  </a:lnTo>
                  <a:lnTo>
                    <a:pt x="91630" y="732370"/>
                  </a:lnTo>
                  <a:lnTo>
                    <a:pt x="82486" y="729322"/>
                  </a:lnTo>
                  <a:lnTo>
                    <a:pt x="70294" y="712558"/>
                  </a:lnTo>
                  <a:lnTo>
                    <a:pt x="70294" y="701890"/>
                  </a:lnTo>
                  <a:lnTo>
                    <a:pt x="71818" y="698842"/>
                  </a:lnTo>
                  <a:lnTo>
                    <a:pt x="73342" y="694270"/>
                  </a:lnTo>
                  <a:lnTo>
                    <a:pt x="76390" y="691222"/>
                  </a:lnTo>
                  <a:lnTo>
                    <a:pt x="77914" y="688174"/>
                  </a:lnTo>
                  <a:lnTo>
                    <a:pt x="82486" y="686562"/>
                  </a:lnTo>
                  <a:lnTo>
                    <a:pt x="85534" y="685038"/>
                  </a:lnTo>
                  <a:lnTo>
                    <a:pt x="90106" y="683514"/>
                  </a:lnTo>
                  <a:lnTo>
                    <a:pt x="94678" y="683514"/>
                  </a:lnTo>
                  <a:lnTo>
                    <a:pt x="94678" y="653808"/>
                  </a:lnTo>
                  <a:lnTo>
                    <a:pt x="91821" y="654177"/>
                  </a:lnTo>
                  <a:lnTo>
                    <a:pt x="85420" y="655599"/>
                  </a:lnTo>
                  <a:lnTo>
                    <a:pt x="79438" y="657606"/>
                  </a:lnTo>
                  <a:lnTo>
                    <a:pt x="71818" y="659130"/>
                  </a:lnTo>
                  <a:lnTo>
                    <a:pt x="65620" y="663702"/>
                  </a:lnTo>
                  <a:lnTo>
                    <a:pt x="61048" y="668274"/>
                  </a:lnTo>
                  <a:lnTo>
                    <a:pt x="56476" y="674370"/>
                  </a:lnTo>
                  <a:lnTo>
                    <a:pt x="51904" y="678942"/>
                  </a:lnTo>
                  <a:lnTo>
                    <a:pt x="50380" y="686562"/>
                  </a:lnTo>
                  <a:lnTo>
                    <a:pt x="47332" y="692746"/>
                  </a:lnTo>
                  <a:lnTo>
                    <a:pt x="45808" y="700366"/>
                  </a:lnTo>
                  <a:lnTo>
                    <a:pt x="45808" y="707986"/>
                  </a:lnTo>
                  <a:lnTo>
                    <a:pt x="46367" y="715975"/>
                  </a:lnTo>
                  <a:lnTo>
                    <a:pt x="68453" y="753021"/>
                  </a:lnTo>
                  <a:lnTo>
                    <a:pt x="106870" y="764374"/>
                  </a:lnTo>
                  <a:lnTo>
                    <a:pt x="115735" y="764044"/>
                  </a:lnTo>
                  <a:lnTo>
                    <a:pt x="150774" y="748563"/>
                  </a:lnTo>
                  <a:lnTo>
                    <a:pt x="166192" y="712558"/>
                  </a:lnTo>
                  <a:lnTo>
                    <a:pt x="166319" y="698842"/>
                  </a:lnTo>
                  <a:close/>
                </a:path>
                <a:path w="209550" h="930910">
                  <a:moveTo>
                    <a:pt x="166395" y="131254"/>
                  </a:moveTo>
                  <a:lnTo>
                    <a:pt x="164871" y="128206"/>
                  </a:lnTo>
                  <a:lnTo>
                    <a:pt x="164871" y="125158"/>
                  </a:lnTo>
                  <a:lnTo>
                    <a:pt x="163347" y="123634"/>
                  </a:lnTo>
                  <a:lnTo>
                    <a:pt x="163347" y="120586"/>
                  </a:lnTo>
                  <a:lnTo>
                    <a:pt x="138963" y="126682"/>
                  </a:lnTo>
                  <a:lnTo>
                    <a:pt x="138963" y="128206"/>
                  </a:lnTo>
                  <a:lnTo>
                    <a:pt x="140487" y="129730"/>
                  </a:lnTo>
                  <a:lnTo>
                    <a:pt x="140487" y="138874"/>
                  </a:lnTo>
                  <a:lnTo>
                    <a:pt x="138963" y="140398"/>
                  </a:lnTo>
                  <a:lnTo>
                    <a:pt x="138963" y="141922"/>
                  </a:lnTo>
                  <a:lnTo>
                    <a:pt x="137439" y="143446"/>
                  </a:lnTo>
                  <a:lnTo>
                    <a:pt x="135915" y="143446"/>
                  </a:lnTo>
                  <a:lnTo>
                    <a:pt x="134391" y="144970"/>
                  </a:lnTo>
                  <a:lnTo>
                    <a:pt x="71818" y="144970"/>
                  </a:lnTo>
                  <a:lnTo>
                    <a:pt x="71818" y="123634"/>
                  </a:lnTo>
                  <a:lnTo>
                    <a:pt x="47332" y="123634"/>
                  </a:lnTo>
                  <a:lnTo>
                    <a:pt x="47332" y="144970"/>
                  </a:lnTo>
                  <a:lnTo>
                    <a:pt x="19900" y="144970"/>
                  </a:lnTo>
                  <a:lnTo>
                    <a:pt x="19900" y="178498"/>
                  </a:lnTo>
                  <a:lnTo>
                    <a:pt x="47332" y="178498"/>
                  </a:lnTo>
                  <a:lnTo>
                    <a:pt x="47332" y="193738"/>
                  </a:lnTo>
                  <a:lnTo>
                    <a:pt x="71818" y="193738"/>
                  </a:lnTo>
                  <a:lnTo>
                    <a:pt x="71818" y="178498"/>
                  </a:lnTo>
                  <a:lnTo>
                    <a:pt x="140487" y="178498"/>
                  </a:lnTo>
                  <a:lnTo>
                    <a:pt x="146583" y="176974"/>
                  </a:lnTo>
                  <a:lnTo>
                    <a:pt x="152679" y="172402"/>
                  </a:lnTo>
                  <a:lnTo>
                    <a:pt x="157251" y="169354"/>
                  </a:lnTo>
                  <a:lnTo>
                    <a:pt x="160299" y="164782"/>
                  </a:lnTo>
                  <a:lnTo>
                    <a:pt x="163347" y="158686"/>
                  </a:lnTo>
                  <a:lnTo>
                    <a:pt x="166395" y="154114"/>
                  </a:lnTo>
                  <a:lnTo>
                    <a:pt x="166395" y="131254"/>
                  </a:lnTo>
                  <a:close/>
                </a:path>
                <a:path w="209550" h="930910">
                  <a:moveTo>
                    <a:pt x="166408" y="395198"/>
                  </a:moveTo>
                  <a:lnTo>
                    <a:pt x="165188" y="389102"/>
                  </a:lnTo>
                  <a:lnTo>
                    <a:pt x="164884" y="387578"/>
                  </a:lnTo>
                  <a:lnTo>
                    <a:pt x="160312" y="379958"/>
                  </a:lnTo>
                  <a:lnTo>
                    <a:pt x="156324" y="374764"/>
                  </a:lnTo>
                  <a:lnTo>
                    <a:pt x="151358" y="370433"/>
                  </a:lnTo>
                  <a:lnTo>
                    <a:pt x="145516" y="366661"/>
                  </a:lnTo>
                  <a:lnTo>
                    <a:pt x="140500" y="364007"/>
                  </a:lnTo>
                  <a:lnTo>
                    <a:pt x="140500" y="408914"/>
                  </a:lnTo>
                  <a:lnTo>
                    <a:pt x="140500" y="419582"/>
                  </a:lnTo>
                  <a:lnTo>
                    <a:pt x="138976" y="424154"/>
                  </a:lnTo>
                  <a:lnTo>
                    <a:pt x="135928" y="427202"/>
                  </a:lnTo>
                  <a:lnTo>
                    <a:pt x="134404" y="431774"/>
                  </a:lnTo>
                  <a:lnTo>
                    <a:pt x="129730" y="434822"/>
                  </a:lnTo>
                  <a:lnTo>
                    <a:pt x="125158" y="436346"/>
                  </a:lnTo>
                  <a:lnTo>
                    <a:pt x="112966" y="439394"/>
                  </a:lnTo>
                  <a:lnTo>
                    <a:pt x="99250" y="439394"/>
                  </a:lnTo>
                  <a:lnTo>
                    <a:pt x="93154" y="437870"/>
                  </a:lnTo>
                  <a:lnTo>
                    <a:pt x="88582" y="436346"/>
                  </a:lnTo>
                  <a:lnTo>
                    <a:pt x="82486" y="434822"/>
                  </a:lnTo>
                  <a:lnTo>
                    <a:pt x="79438" y="431774"/>
                  </a:lnTo>
                  <a:lnTo>
                    <a:pt x="76390" y="427202"/>
                  </a:lnTo>
                  <a:lnTo>
                    <a:pt x="73342" y="424154"/>
                  </a:lnTo>
                  <a:lnTo>
                    <a:pt x="71818" y="419582"/>
                  </a:lnTo>
                  <a:lnTo>
                    <a:pt x="71818" y="408914"/>
                  </a:lnTo>
                  <a:lnTo>
                    <a:pt x="73342" y="404342"/>
                  </a:lnTo>
                  <a:lnTo>
                    <a:pt x="76390" y="401294"/>
                  </a:lnTo>
                  <a:lnTo>
                    <a:pt x="79438" y="396722"/>
                  </a:lnTo>
                  <a:lnTo>
                    <a:pt x="84010" y="395198"/>
                  </a:lnTo>
                  <a:lnTo>
                    <a:pt x="88582" y="392150"/>
                  </a:lnTo>
                  <a:lnTo>
                    <a:pt x="93154" y="390626"/>
                  </a:lnTo>
                  <a:lnTo>
                    <a:pt x="99250" y="389102"/>
                  </a:lnTo>
                  <a:lnTo>
                    <a:pt x="112966" y="389102"/>
                  </a:lnTo>
                  <a:lnTo>
                    <a:pt x="119062" y="390626"/>
                  </a:lnTo>
                  <a:lnTo>
                    <a:pt x="123634" y="392150"/>
                  </a:lnTo>
                  <a:lnTo>
                    <a:pt x="129730" y="395198"/>
                  </a:lnTo>
                  <a:lnTo>
                    <a:pt x="134404" y="396722"/>
                  </a:lnTo>
                  <a:lnTo>
                    <a:pt x="135928" y="401294"/>
                  </a:lnTo>
                  <a:lnTo>
                    <a:pt x="138976" y="404342"/>
                  </a:lnTo>
                  <a:lnTo>
                    <a:pt x="140500" y="408914"/>
                  </a:lnTo>
                  <a:lnTo>
                    <a:pt x="140500" y="364007"/>
                  </a:lnTo>
                  <a:lnTo>
                    <a:pt x="138976" y="363194"/>
                  </a:lnTo>
                  <a:lnTo>
                    <a:pt x="132448" y="360286"/>
                  </a:lnTo>
                  <a:lnTo>
                    <a:pt x="124637" y="358381"/>
                  </a:lnTo>
                  <a:lnTo>
                    <a:pt x="115963" y="357327"/>
                  </a:lnTo>
                  <a:lnTo>
                    <a:pt x="106870" y="356997"/>
                  </a:lnTo>
                  <a:lnTo>
                    <a:pt x="97129" y="357327"/>
                  </a:lnTo>
                  <a:lnTo>
                    <a:pt x="57175" y="375399"/>
                  </a:lnTo>
                  <a:lnTo>
                    <a:pt x="45821" y="404342"/>
                  </a:lnTo>
                  <a:lnTo>
                    <a:pt x="45821" y="410438"/>
                  </a:lnTo>
                  <a:lnTo>
                    <a:pt x="47345" y="416534"/>
                  </a:lnTo>
                  <a:lnTo>
                    <a:pt x="48869" y="421106"/>
                  </a:lnTo>
                  <a:lnTo>
                    <a:pt x="51917" y="424154"/>
                  </a:lnTo>
                  <a:lnTo>
                    <a:pt x="54965" y="428726"/>
                  </a:lnTo>
                  <a:lnTo>
                    <a:pt x="58013" y="431774"/>
                  </a:lnTo>
                  <a:lnTo>
                    <a:pt x="61061" y="433298"/>
                  </a:lnTo>
                  <a:lnTo>
                    <a:pt x="64109" y="436346"/>
                  </a:lnTo>
                  <a:lnTo>
                    <a:pt x="67157" y="437870"/>
                  </a:lnTo>
                  <a:lnTo>
                    <a:pt x="9245" y="437870"/>
                  </a:lnTo>
                  <a:lnTo>
                    <a:pt x="9245" y="471487"/>
                  </a:lnTo>
                  <a:lnTo>
                    <a:pt x="164884" y="471487"/>
                  </a:lnTo>
                  <a:lnTo>
                    <a:pt x="164884" y="439394"/>
                  </a:lnTo>
                  <a:lnTo>
                    <a:pt x="146596" y="439394"/>
                  </a:lnTo>
                  <a:lnTo>
                    <a:pt x="146596" y="437870"/>
                  </a:lnTo>
                  <a:lnTo>
                    <a:pt x="149644" y="436346"/>
                  </a:lnTo>
                  <a:lnTo>
                    <a:pt x="155740" y="430250"/>
                  </a:lnTo>
                  <a:lnTo>
                    <a:pt x="158788" y="428726"/>
                  </a:lnTo>
                  <a:lnTo>
                    <a:pt x="161836" y="424154"/>
                  </a:lnTo>
                  <a:lnTo>
                    <a:pt x="163360" y="419582"/>
                  </a:lnTo>
                  <a:lnTo>
                    <a:pt x="166408" y="415010"/>
                  </a:lnTo>
                  <a:lnTo>
                    <a:pt x="166408" y="395198"/>
                  </a:lnTo>
                  <a:close/>
                </a:path>
                <a:path w="209550" h="930910">
                  <a:moveTo>
                    <a:pt x="209169" y="80860"/>
                  </a:moveTo>
                  <a:lnTo>
                    <a:pt x="207645" y="73240"/>
                  </a:lnTo>
                  <a:lnTo>
                    <a:pt x="204597" y="68668"/>
                  </a:lnTo>
                  <a:lnTo>
                    <a:pt x="203073" y="62572"/>
                  </a:lnTo>
                  <a:lnTo>
                    <a:pt x="193929" y="53428"/>
                  </a:lnTo>
                  <a:lnTo>
                    <a:pt x="189255" y="50380"/>
                  </a:lnTo>
                  <a:lnTo>
                    <a:pt x="183159" y="47332"/>
                  </a:lnTo>
                  <a:lnTo>
                    <a:pt x="177063" y="45808"/>
                  </a:lnTo>
                  <a:lnTo>
                    <a:pt x="47332" y="0"/>
                  </a:lnTo>
                  <a:lnTo>
                    <a:pt x="47332" y="33616"/>
                  </a:lnTo>
                  <a:lnTo>
                    <a:pt x="134391" y="58000"/>
                  </a:lnTo>
                  <a:lnTo>
                    <a:pt x="134391" y="59524"/>
                  </a:lnTo>
                  <a:lnTo>
                    <a:pt x="47332" y="83908"/>
                  </a:lnTo>
                  <a:lnTo>
                    <a:pt x="47332" y="117538"/>
                  </a:lnTo>
                  <a:lnTo>
                    <a:pt x="167919" y="76288"/>
                  </a:lnTo>
                  <a:lnTo>
                    <a:pt x="177063" y="79336"/>
                  </a:lnTo>
                  <a:lnTo>
                    <a:pt x="180111" y="80860"/>
                  </a:lnTo>
                  <a:lnTo>
                    <a:pt x="181635" y="83908"/>
                  </a:lnTo>
                  <a:lnTo>
                    <a:pt x="183159" y="85432"/>
                  </a:lnTo>
                  <a:lnTo>
                    <a:pt x="183159" y="94576"/>
                  </a:lnTo>
                  <a:lnTo>
                    <a:pt x="181635" y="97624"/>
                  </a:lnTo>
                  <a:lnTo>
                    <a:pt x="181635" y="102196"/>
                  </a:lnTo>
                  <a:lnTo>
                    <a:pt x="206121" y="109816"/>
                  </a:lnTo>
                  <a:lnTo>
                    <a:pt x="206121" y="106768"/>
                  </a:lnTo>
                  <a:lnTo>
                    <a:pt x="207645" y="103720"/>
                  </a:lnTo>
                  <a:lnTo>
                    <a:pt x="207645" y="100672"/>
                  </a:lnTo>
                  <a:lnTo>
                    <a:pt x="209169" y="96100"/>
                  </a:lnTo>
                  <a:lnTo>
                    <a:pt x="209169" y="88480"/>
                  </a:lnTo>
                  <a:lnTo>
                    <a:pt x="209169" y="80860"/>
                  </a:lnTo>
                  <a:close/>
                </a:path>
              </a:pathLst>
            </a:custGeom>
            <a:solidFill>
              <a:srgbClr val="000000"/>
            </a:solidFill>
          </p:spPr>
          <p:txBody>
            <a:bodyPr wrap="square" lIns="0" tIns="0" rIns="0" bIns="0" rtlCol="0"/>
            <a:lstStyle/>
            <a:p>
              <a:endParaRPr sz="1391"/>
            </a:p>
          </p:txBody>
        </p:sp>
        <p:pic>
          <p:nvPicPr>
            <p:cNvPr id="153" name="object 55">
              <a:extLst>
                <a:ext uri="{FF2B5EF4-FFF2-40B4-BE49-F238E27FC236}">
                  <a16:creationId xmlns:a16="http://schemas.microsoft.com/office/drawing/2014/main" id="{0064CDE2-DB2A-FEBC-A17D-04E1631C977C}"/>
                </a:ext>
              </a:extLst>
            </p:cNvPr>
            <p:cNvPicPr/>
            <p:nvPr/>
          </p:nvPicPr>
          <p:blipFill>
            <a:blip r:embed="rId50" cstate="print"/>
            <a:stretch>
              <a:fillRect/>
            </a:stretch>
          </p:blipFill>
          <p:spPr>
            <a:xfrm>
              <a:off x="2680239" y="4409503"/>
              <a:ext cx="126682" cy="257746"/>
            </a:xfrm>
            <a:prstGeom prst="rect">
              <a:avLst/>
            </a:prstGeom>
          </p:spPr>
        </p:pic>
        <p:pic>
          <p:nvPicPr>
            <p:cNvPr id="154" name="object 56">
              <a:extLst>
                <a:ext uri="{FF2B5EF4-FFF2-40B4-BE49-F238E27FC236}">
                  <a16:creationId xmlns:a16="http://schemas.microsoft.com/office/drawing/2014/main" id="{A2BC3CA9-54CB-CC9D-9590-43AB1D6CDB2C}"/>
                </a:ext>
              </a:extLst>
            </p:cNvPr>
            <p:cNvPicPr/>
            <p:nvPr/>
          </p:nvPicPr>
          <p:blipFill>
            <a:blip r:embed="rId51" cstate="print"/>
            <a:stretch>
              <a:fillRect/>
            </a:stretch>
          </p:blipFill>
          <p:spPr>
            <a:xfrm>
              <a:off x="2709195" y="4252340"/>
              <a:ext cx="96202" cy="134207"/>
            </a:xfrm>
            <a:prstGeom prst="rect">
              <a:avLst/>
            </a:prstGeom>
          </p:spPr>
        </p:pic>
        <p:pic>
          <p:nvPicPr>
            <p:cNvPr id="155" name="object 57">
              <a:extLst>
                <a:ext uri="{FF2B5EF4-FFF2-40B4-BE49-F238E27FC236}">
                  <a16:creationId xmlns:a16="http://schemas.microsoft.com/office/drawing/2014/main" id="{915AB9F2-ABA9-66E4-D008-0CAC55FA0AC7}"/>
                </a:ext>
              </a:extLst>
            </p:cNvPr>
            <p:cNvPicPr/>
            <p:nvPr/>
          </p:nvPicPr>
          <p:blipFill>
            <a:blip r:embed="rId52" cstate="print"/>
            <a:stretch>
              <a:fillRect/>
            </a:stretch>
          </p:blipFill>
          <p:spPr>
            <a:xfrm>
              <a:off x="2680239" y="3869340"/>
              <a:ext cx="126682" cy="314324"/>
            </a:xfrm>
            <a:prstGeom prst="rect">
              <a:avLst/>
            </a:prstGeom>
          </p:spPr>
        </p:pic>
        <p:pic>
          <p:nvPicPr>
            <p:cNvPr id="156" name="object 58">
              <a:extLst>
                <a:ext uri="{FF2B5EF4-FFF2-40B4-BE49-F238E27FC236}">
                  <a16:creationId xmlns:a16="http://schemas.microsoft.com/office/drawing/2014/main" id="{CDB03DA9-7799-B7E6-4A49-1566F6E71C6B}"/>
                </a:ext>
              </a:extLst>
            </p:cNvPr>
            <p:cNvPicPr/>
            <p:nvPr/>
          </p:nvPicPr>
          <p:blipFill>
            <a:blip r:embed="rId53" cstate="print"/>
            <a:stretch>
              <a:fillRect/>
            </a:stretch>
          </p:blipFill>
          <p:spPr>
            <a:xfrm>
              <a:off x="2680239" y="3507771"/>
              <a:ext cx="126682" cy="305085"/>
            </a:xfrm>
            <a:prstGeom prst="rect">
              <a:avLst/>
            </a:prstGeom>
          </p:spPr>
        </p:pic>
        <p:pic>
          <p:nvPicPr>
            <p:cNvPr id="157" name="object 59">
              <a:extLst>
                <a:ext uri="{FF2B5EF4-FFF2-40B4-BE49-F238E27FC236}">
                  <a16:creationId xmlns:a16="http://schemas.microsoft.com/office/drawing/2014/main" id="{7C5186E7-583C-C837-0AAD-8E7F62F8BF3E}"/>
                </a:ext>
              </a:extLst>
            </p:cNvPr>
            <p:cNvPicPr/>
            <p:nvPr/>
          </p:nvPicPr>
          <p:blipFill>
            <a:blip r:embed="rId54" cstate="print"/>
            <a:stretch>
              <a:fillRect/>
            </a:stretch>
          </p:blipFill>
          <p:spPr>
            <a:xfrm>
              <a:off x="2680239" y="3405473"/>
              <a:ext cx="126682" cy="82391"/>
            </a:xfrm>
            <a:prstGeom prst="rect">
              <a:avLst/>
            </a:prstGeom>
          </p:spPr>
        </p:pic>
        <p:pic>
          <p:nvPicPr>
            <p:cNvPr id="158" name="object 60">
              <a:extLst>
                <a:ext uri="{FF2B5EF4-FFF2-40B4-BE49-F238E27FC236}">
                  <a16:creationId xmlns:a16="http://schemas.microsoft.com/office/drawing/2014/main" id="{DFFF94C5-9583-1225-4DBF-A5EF32BA9107}"/>
                </a:ext>
              </a:extLst>
            </p:cNvPr>
            <p:cNvPicPr/>
            <p:nvPr/>
          </p:nvPicPr>
          <p:blipFill>
            <a:blip r:embed="rId55" cstate="print"/>
            <a:stretch>
              <a:fillRect/>
            </a:stretch>
          </p:blipFill>
          <p:spPr>
            <a:xfrm>
              <a:off x="3025235" y="4478083"/>
              <a:ext cx="96107" cy="318897"/>
            </a:xfrm>
            <a:prstGeom prst="rect">
              <a:avLst/>
            </a:prstGeom>
          </p:spPr>
        </p:pic>
        <p:pic>
          <p:nvPicPr>
            <p:cNvPr id="159" name="object 61">
              <a:extLst>
                <a:ext uri="{FF2B5EF4-FFF2-40B4-BE49-F238E27FC236}">
                  <a16:creationId xmlns:a16="http://schemas.microsoft.com/office/drawing/2014/main" id="{5099406C-6CE8-2515-F94B-6DE14347D0B1}"/>
                </a:ext>
              </a:extLst>
            </p:cNvPr>
            <p:cNvPicPr/>
            <p:nvPr/>
          </p:nvPicPr>
          <p:blipFill>
            <a:blip r:embed="rId56" cstate="print"/>
            <a:stretch>
              <a:fillRect/>
            </a:stretch>
          </p:blipFill>
          <p:spPr>
            <a:xfrm>
              <a:off x="2990088" y="3986879"/>
              <a:ext cx="166401" cy="468344"/>
            </a:xfrm>
            <a:prstGeom prst="rect">
              <a:avLst/>
            </a:prstGeom>
          </p:spPr>
        </p:pic>
        <p:pic>
          <p:nvPicPr>
            <p:cNvPr id="160" name="object 62">
              <a:extLst>
                <a:ext uri="{FF2B5EF4-FFF2-40B4-BE49-F238E27FC236}">
                  <a16:creationId xmlns:a16="http://schemas.microsoft.com/office/drawing/2014/main" id="{E7402ED9-E519-9CF2-10ED-7A2D6B7FFE04}"/>
                </a:ext>
              </a:extLst>
            </p:cNvPr>
            <p:cNvPicPr/>
            <p:nvPr/>
          </p:nvPicPr>
          <p:blipFill>
            <a:blip r:embed="rId57" cstate="print"/>
            <a:stretch>
              <a:fillRect/>
            </a:stretch>
          </p:blipFill>
          <p:spPr>
            <a:xfrm>
              <a:off x="3025235" y="3754945"/>
              <a:ext cx="96107" cy="167830"/>
            </a:xfrm>
            <a:prstGeom prst="rect">
              <a:avLst/>
            </a:prstGeom>
          </p:spPr>
        </p:pic>
        <p:pic>
          <p:nvPicPr>
            <p:cNvPr id="161" name="object 63">
              <a:extLst>
                <a:ext uri="{FF2B5EF4-FFF2-40B4-BE49-F238E27FC236}">
                  <a16:creationId xmlns:a16="http://schemas.microsoft.com/office/drawing/2014/main" id="{0ECAA0E8-5984-C861-6E5F-A88E92A08066}"/>
                </a:ext>
              </a:extLst>
            </p:cNvPr>
            <p:cNvPicPr/>
            <p:nvPr/>
          </p:nvPicPr>
          <p:blipFill>
            <a:blip r:embed="rId58" cstate="print"/>
            <a:stretch>
              <a:fillRect/>
            </a:stretch>
          </p:blipFill>
          <p:spPr>
            <a:xfrm>
              <a:off x="3025235" y="3658743"/>
              <a:ext cx="94583" cy="73247"/>
            </a:xfrm>
            <a:prstGeom prst="rect">
              <a:avLst/>
            </a:prstGeom>
          </p:spPr>
        </p:pic>
        <p:pic>
          <p:nvPicPr>
            <p:cNvPr id="162" name="object 64">
              <a:extLst>
                <a:ext uri="{FF2B5EF4-FFF2-40B4-BE49-F238E27FC236}">
                  <a16:creationId xmlns:a16="http://schemas.microsoft.com/office/drawing/2014/main" id="{022C4A2B-AC62-84C6-0EFF-DAE1F2DB5D95}"/>
                </a:ext>
              </a:extLst>
            </p:cNvPr>
            <p:cNvPicPr/>
            <p:nvPr/>
          </p:nvPicPr>
          <p:blipFill>
            <a:blip r:embed="rId59" cstate="print"/>
            <a:stretch>
              <a:fillRect/>
            </a:stretch>
          </p:blipFill>
          <p:spPr>
            <a:xfrm>
              <a:off x="2994659" y="3382613"/>
              <a:ext cx="126682" cy="207549"/>
            </a:xfrm>
            <a:prstGeom prst="rect">
              <a:avLst/>
            </a:prstGeom>
          </p:spPr>
        </p:pic>
        <p:pic>
          <p:nvPicPr>
            <p:cNvPr id="163" name="object 65">
              <a:extLst>
                <a:ext uri="{FF2B5EF4-FFF2-40B4-BE49-F238E27FC236}">
                  <a16:creationId xmlns:a16="http://schemas.microsoft.com/office/drawing/2014/main" id="{FF8AE8F8-D057-DA28-B121-2C52CFF7256F}"/>
                </a:ext>
              </a:extLst>
            </p:cNvPr>
            <p:cNvPicPr/>
            <p:nvPr/>
          </p:nvPicPr>
          <p:blipFill>
            <a:blip r:embed="rId60" cstate="print"/>
            <a:stretch>
              <a:fillRect/>
            </a:stretch>
          </p:blipFill>
          <p:spPr>
            <a:xfrm>
              <a:off x="3025235" y="3275838"/>
              <a:ext cx="129730" cy="83915"/>
            </a:xfrm>
            <a:prstGeom prst="rect">
              <a:avLst/>
            </a:prstGeom>
          </p:spPr>
        </p:pic>
        <p:pic>
          <p:nvPicPr>
            <p:cNvPr id="164" name="object 66">
              <a:extLst>
                <a:ext uri="{FF2B5EF4-FFF2-40B4-BE49-F238E27FC236}">
                  <a16:creationId xmlns:a16="http://schemas.microsoft.com/office/drawing/2014/main" id="{7D4E20A7-E23D-9D48-E923-5D29C4C7E275}"/>
                </a:ext>
              </a:extLst>
            </p:cNvPr>
            <p:cNvPicPr/>
            <p:nvPr/>
          </p:nvPicPr>
          <p:blipFill>
            <a:blip r:embed="rId61" cstate="print"/>
            <a:stretch>
              <a:fillRect/>
            </a:stretch>
          </p:blipFill>
          <p:spPr>
            <a:xfrm>
              <a:off x="3299936" y="3477196"/>
              <a:ext cx="160305" cy="1116901"/>
            </a:xfrm>
            <a:prstGeom prst="rect">
              <a:avLst/>
            </a:prstGeom>
          </p:spPr>
        </p:pic>
        <p:pic>
          <p:nvPicPr>
            <p:cNvPr id="165" name="object 67">
              <a:extLst>
                <a:ext uri="{FF2B5EF4-FFF2-40B4-BE49-F238E27FC236}">
                  <a16:creationId xmlns:a16="http://schemas.microsoft.com/office/drawing/2014/main" id="{B5EDAF93-0BBB-D86E-8728-5291881508A3}"/>
                </a:ext>
              </a:extLst>
            </p:cNvPr>
            <p:cNvPicPr/>
            <p:nvPr/>
          </p:nvPicPr>
          <p:blipFill>
            <a:blip r:embed="rId62" cstate="print"/>
            <a:stretch>
              <a:fillRect/>
            </a:stretch>
          </p:blipFill>
          <p:spPr>
            <a:xfrm>
              <a:off x="3600640" y="3796093"/>
              <a:ext cx="131254" cy="1000886"/>
            </a:xfrm>
            <a:prstGeom prst="rect">
              <a:avLst/>
            </a:prstGeom>
          </p:spPr>
        </p:pic>
        <p:pic>
          <p:nvPicPr>
            <p:cNvPr id="166" name="object 68">
              <a:extLst>
                <a:ext uri="{FF2B5EF4-FFF2-40B4-BE49-F238E27FC236}">
                  <a16:creationId xmlns:a16="http://schemas.microsoft.com/office/drawing/2014/main" id="{A9D2D294-47D6-C1DF-001A-C57AEEAB784A}"/>
                </a:ext>
              </a:extLst>
            </p:cNvPr>
            <p:cNvPicPr/>
            <p:nvPr/>
          </p:nvPicPr>
          <p:blipFill>
            <a:blip r:embed="rId63" cstate="print"/>
            <a:stretch>
              <a:fillRect/>
            </a:stretch>
          </p:blipFill>
          <p:spPr>
            <a:xfrm>
              <a:off x="3600640" y="3512343"/>
              <a:ext cx="164877" cy="218122"/>
            </a:xfrm>
            <a:prstGeom prst="rect">
              <a:avLst/>
            </a:prstGeom>
          </p:spPr>
        </p:pic>
        <p:pic>
          <p:nvPicPr>
            <p:cNvPr id="167" name="object 69">
              <a:extLst>
                <a:ext uri="{FF2B5EF4-FFF2-40B4-BE49-F238E27FC236}">
                  <a16:creationId xmlns:a16="http://schemas.microsoft.com/office/drawing/2014/main" id="{DF4A1EB9-03CC-A2F3-CCBA-58A5EBED2535}"/>
                </a:ext>
              </a:extLst>
            </p:cNvPr>
            <p:cNvPicPr/>
            <p:nvPr/>
          </p:nvPicPr>
          <p:blipFill>
            <a:blip r:embed="rId64" cstate="print"/>
            <a:stretch>
              <a:fillRect/>
            </a:stretch>
          </p:blipFill>
          <p:spPr>
            <a:xfrm>
              <a:off x="3614356" y="3268218"/>
              <a:ext cx="117538" cy="224313"/>
            </a:xfrm>
            <a:prstGeom prst="rect">
              <a:avLst/>
            </a:prstGeom>
          </p:spPr>
        </p:pic>
        <p:pic>
          <p:nvPicPr>
            <p:cNvPr id="168" name="object 70">
              <a:extLst>
                <a:ext uri="{FF2B5EF4-FFF2-40B4-BE49-F238E27FC236}">
                  <a16:creationId xmlns:a16="http://schemas.microsoft.com/office/drawing/2014/main" id="{57C89725-8DB7-2416-645D-96564E9D9F14}"/>
                </a:ext>
              </a:extLst>
            </p:cNvPr>
            <p:cNvPicPr/>
            <p:nvPr/>
          </p:nvPicPr>
          <p:blipFill>
            <a:blip r:embed="rId65" cstate="print"/>
            <a:stretch>
              <a:fillRect/>
            </a:stretch>
          </p:blipFill>
          <p:spPr>
            <a:xfrm>
              <a:off x="3950207" y="3924300"/>
              <a:ext cx="125158" cy="788765"/>
            </a:xfrm>
            <a:prstGeom prst="rect">
              <a:avLst/>
            </a:prstGeom>
          </p:spPr>
        </p:pic>
        <p:pic>
          <p:nvPicPr>
            <p:cNvPr id="169" name="object 71">
              <a:extLst>
                <a:ext uri="{FF2B5EF4-FFF2-40B4-BE49-F238E27FC236}">
                  <a16:creationId xmlns:a16="http://schemas.microsoft.com/office/drawing/2014/main" id="{936A6D5B-3AEB-FFC0-35FA-78C432200A28}"/>
                </a:ext>
              </a:extLst>
            </p:cNvPr>
            <p:cNvPicPr/>
            <p:nvPr/>
          </p:nvPicPr>
          <p:blipFill>
            <a:blip r:embed="rId66" cstate="print"/>
            <a:stretch>
              <a:fillRect/>
            </a:stretch>
          </p:blipFill>
          <p:spPr>
            <a:xfrm>
              <a:off x="3916584" y="3555015"/>
              <a:ext cx="163353" cy="300609"/>
            </a:xfrm>
            <a:prstGeom prst="rect">
              <a:avLst/>
            </a:prstGeom>
          </p:spPr>
        </p:pic>
        <p:pic>
          <p:nvPicPr>
            <p:cNvPr id="170" name="object 72">
              <a:extLst>
                <a:ext uri="{FF2B5EF4-FFF2-40B4-BE49-F238E27FC236}">
                  <a16:creationId xmlns:a16="http://schemas.microsoft.com/office/drawing/2014/main" id="{62ADCF97-90F5-6501-B112-4BFB72942C86}"/>
                </a:ext>
              </a:extLst>
            </p:cNvPr>
            <p:cNvPicPr/>
            <p:nvPr/>
          </p:nvPicPr>
          <p:blipFill>
            <a:blip r:embed="rId67" cstate="print"/>
            <a:stretch>
              <a:fillRect/>
            </a:stretch>
          </p:blipFill>
          <p:spPr>
            <a:xfrm>
              <a:off x="3950208" y="3359753"/>
              <a:ext cx="131254" cy="175450"/>
            </a:xfrm>
            <a:prstGeom prst="rect">
              <a:avLst/>
            </a:prstGeom>
          </p:spPr>
        </p:pic>
        <p:pic>
          <p:nvPicPr>
            <p:cNvPr id="171" name="object 73">
              <a:extLst>
                <a:ext uri="{FF2B5EF4-FFF2-40B4-BE49-F238E27FC236}">
                  <a16:creationId xmlns:a16="http://schemas.microsoft.com/office/drawing/2014/main" id="{1DD3DB43-BEB9-1D0A-A783-164403105D33}"/>
                </a:ext>
              </a:extLst>
            </p:cNvPr>
            <p:cNvPicPr/>
            <p:nvPr/>
          </p:nvPicPr>
          <p:blipFill>
            <a:blip r:embed="rId68" cstate="print"/>
            <a:stretch>
              <a:fillRect/>
            </a:stretch>
          </p:blipFill>
          <p:spPr>
            <a:xfrm>
              <a:off x="4218813" y="3376517"/>
              <a:ext cx="166401" cy="1325975"/>
            </a:xfrm>
            <a:prstGeom prst="rect">
              <a:avLst/>
            </a:prstGeom>
          </p:spPr>
        </p:pic>
      </p:grpSp>
      <p:pic>
        <p:nvPicPr>
          <p:cNvPr id="172" name="object 75">
            <a:extLst>
              <a:ext uri="{FF2B5EF4-FFF2-40B4-BE49-F238E27FC236}">
                <a16:creationId xmlns:a16="http://schemas.microsoft.com/office/drawing/2014/main" id="{DCC7BC6B-884F-AACA-3226-AACEA4329CD9}"/>
              </a:ext>
            </a:extLst>
          </p:cNvPr>
          <p:cNvPicPr/>
          <p:nvPr/>
        </p:nvPicPr>
        <p:blipFill>
          <a:blip r:embed="rId69" cstate="print"/>
          <a:stretch>
            <a:fillRect/>
          </a:stretch>
        </p:blipFill>
        <p:spPr>
          <a:xfrm>
            <a:off x="7698695" y="1046002"/>
            <a:ext cx="1313064" cy="1310709"/>
          </a:xfrm>
          <a:prstGeom prst="rect">
            <a:avLst/>
          </a:prstGeom>
        </p:spPr>
      </p:pic>
      <p:grpSp>
        <p:nvGrpSpPr>
          <p:cNvPr id="173" name="object 89">
            <a:extLst>
              <a:ext uri="{FF2B5EF4-FFF2-40B4-BE49-F238E27FC236}">
                <a16:creationId xmlns:a16="http://schemas.microsoft.com/office/drawing/2014/main" id="{1588AFBE-456C-820D-5635-169BB56FDFCA}"/>
              </a:ext>
            </a:extLst>
          </p:cNvPr>
          <p:cNvGrpSpPr/>
          <p:nvPr/>
        </p:nvGrpSpPr>
        <p:grpSpPr>
          <a:xfrm rot="5400000">
            <a:off x="5037845" y="2004387"/>
            <a:ext cx="2369231" cy="6983524"/>
            <a:chOff x="4539329" y="315468"/>
            <a:chExt cx="3233420" cy="9439910"/>
          </a:xfrm>
        </p:grpSpPr>
        <p:pic>
          <p:nvPicPr>
            <p:cNvPr id="174" name="object 90">
              <a:extLst>
                <a:ext uri="{FF2B5EF4-FFF2-40B4-BE49-F238E27FC236}">
                  <a16:creationId xmlns:a16="http://schemas.microsoft.com/office/drawing/2014/main" id="{062679ED-B0E7-C701-6FD0-C787D3B9DEBC}"/>
                </a:ext>
              </a:extLst>
            </p:cNvPr>
            <p:cNvPicPr/>
            <p:nvPr/>
          </p:nvPicPr>
          <p:blipFill>
            <a:blip r:embed="rId70" cstate="print"/>
            <a:stretch>
              <a:fillRect/>
            </a:stretch>
          </p:blipFill>
          <p:spPr>
            <a:xfrm>
              <a:off x="4539329" y="315468"/>
              <a:ext cx="3233071" cy="9439656"/>
            </a:xfrm>
            <a:prstGeom prst="rect">
              <a:avLst/>
            </a:prstGeom>
          </p:spPr>
        </p:pic>
        <p:sp>
          <p:nvSpPr>
            <p:cNvPr id="175" name="object 91">
              <a:extLst>
                <a:ext uri="{FF2B5EF4-FFF2-40B4-BE49-F238E27FC236}">
                  <a16:creationId xmlns:a16="http://schemas.microsoft.com/office/drawing/2014/main" id="{1FE6DE74-B1CF-B3F8-E56C-FD0454F94AF6}"/>
                </a:ext>
              </a:extLst>
            </p:cNvPr>
            <p:cNvSpPr/>
            <p:nvPr/>
          </p:nvSpPr>
          <p:spPr>
            <a:xfrm>
              <a:off x="6326124" y="5120639"/>
              <a:ext cx="1446530" cy="3987165"/>
            </a:xfrm>
            <a:custGeom>
              <a:avLst/>
              <a:gdLst/>
              <a:ahLst/>
              <a:cxnLst/>
              <a:rect l="l" t="t" r="r" b="b"/>
              <a:pathLst>
                <a:path w="1446529" h="3987165">
                  <a:moveTo>
                    <a:pt x="1446276" y="0"/>
                  </a:moveTo>
                  <a:lnTo>
                    <a:pt x="54851" y="0"/>
                  </a:lnTo>
                  <a:lnTo>
                    <a:pt x="42672" y="1536"/>
                  </a:lnTo>
                  <a:lnTo>
                    <a:pt x="38100" y="3048"/>
                  </a:lnTo>
                  <a:lnTo>
                    <a:pt x="25908" y="9144"/>
                  </a:lnTo>
                  <a:lnTo>
                    <a:pt x="24384" y="10668"/>
                  </a:lnTo>
                  <a:lnTo>
                    <a:pt x="21336" y="12204"/>
                  </a:lnTo>
                  <a:lnTo>
                    <a:pt x="16764" y="16764"/>
                  </a:lnTo>
                  <a:lnTo>
                    <a:pt x="16764" y="18300"/>
                  </a:lnTo>
                  <a:lnTo>
                    <a:pt x="15240" y="18300"/>
                  </a:lnTo>
                  <a:lnTo>
                    <a:pt x="12192" y="21348"/>
                  </a:lnTo>
                  <a:lnTo>
                    <a:pt x="10668" y="24384"/>
                  </a:lnTo>
                  <a:lnTo>
                    <a:pt x="9144" y="25920"/>
                  </a:lnTo>
                  <a:lnTo>
                    <a:pt x="7620" y="28968"/>
                  </a:lnTo>
                  <a:lnTo>
                    <a:pt x="6096" y="30480"/>
                  </a:lnTo>
                  <a:lnTo>
                    <a:pt x="4572" y="33528"/>
                  </a:lnTo>
                  <a:lnTo>
                    <a:pt x="1524" y="42684"/>
                  </a:lnTo>
                  <a:lnTo>
                    <a:pt x="0" y="48768"/>
                  </a:lnTo>
                  <a:lnTo>
                    <a:pt x="0" y="3939552"/>
                  </a:lnTo>
                  <a:lnTo>
                    <a:pt x="1524" y="3939552"/>
                  </a:lnTo>
                  <a:lnTo>
                    <a:pt x="1524" y="3945648"/>
                  </a:lnTo>
                  <a:lnTo>
                    <a:pt x="3048" y="3945648"/>
                  </a:lnTo>
                  <a:lnTo>
                    <a:pt x="3048" y="3950220"/>
                  </a:lnTo>
                  <a:lnTo>
                    <a:pt x="4572" y="3950220"/>
                  </a:lnTo>
                  <a:lnTo>
                    <a:pt x="4572" y="3954792"/>
                  </a:lnTo>
                  <a:lnTo>
                    <a:pt x="6096" y="3954792"/>
                  </a:lnTo>
                  <a:lnTo>
                    <a:pt x="7620" y="3956316"/>
                  </a:lnTo>
                  <a:lnTo>
                    <a:pt x="7620" y="3959364"/>
                  </a:lnTo>
                  <a:lnTo>
                    <a:pt x="9144" y="3959364"/>
                  </a:lnTo>
                  <a:lnTo>
                    <a:pt x="9144" y="3962412"/>
                  </a:lnTo>
                  <a:lnTo>
                    <a:pt x="10668" y="3962412"/>
                  </a:lnTo>
                  <a:lnTo>
                    <a:pt x="13716" y="3965460"/>
                  </a:lnTo>
                  <a:lnTo>
                    <a:pt x="13716" y="3968508"/>
                  </a:lnTo>
                  <a:lnTo>
                    <a:pt x="15240" y="3968508"/>
                  </a:lnTo>
                  <a:lnTo>
                    <a:pt x="16764" y="3969270"/>
                  </a:lnTo>
                  <a:lnTo>
                    <a:pt x="16764" y="3971556"/>
                  </a:lnTo>
                  <a:lnTo>
                    <a:pt x="18288" y="3971556"/>
                  </a:lnTo>
                  <a:lnTo>
                    <a:pt x="19812" y="3973068"/>
                  </a:lnTo>
                  <a:lnTo>
                    <a:pt x="22860" y="3974604"/>
                  </a:lnTo>
                  <a:lnTo>
                    <a:pt x="25908" y="3977652"/>
                  </a:lnTo>
                  <a:lnTo>
                    <a:pt x="35052" y="3982224"/>
                  </a:lnTo>
                  <a:lnTo>
                    <a:pt x="44196" y="3985272"/>
                  </a:lnTo>
                  <a:lnTo>
                    <a:pt x="1446276" y="3986784"/>
                  </a:lnTo>
                  <a:lnTo>
                    <a:pt x="1446276" y="3977652"/>
                  </a:lnTo>
                  <a:lnTo>
                    <a:pt x="45720" y="3976128"/>
                  </a:lnTo>
                  <a:lnTo>
                    <a:pt x="41148" y="3974604"/>
                  </a:lnTo>
                  <a:lnTo>
                    <a:pt x="32004" y="3970032"/>
                  </a:lnTo>
                  <a:lnTo>
                    <a:pt x="30480" y="3968508"/>
                  </a:lnTo>
                  <a:lnTo>
                    <a:pt x="27432" y="3966984"/>
                  </a:lnTo>
                  <a:lnTo>
                    <a:pt x="24384" y="3963936"/>
                  </a:lnTo>
                  <a:lnTo>
                    <a:pt x="22098" y="3963936"/>
                  </a:lnTo>
                  <a:lnTo>
                    <a:pt x="22860" y="3962412"/>
                  </a:lnTo>
                  <a:lnTo>
                    <a:pt x="19812" y="3959364"/>
                  </a:lnTo>
                  <a:lnTo>
                    <a:pt x="18288" y="3959364"/>
                  </a:lnTo>
                  <a:lnTo>
                    <a:pt x="18288" y="3956316"/>
                  </a:lnTo>
                  <a:lnTo>
                    <a:pt x="16764" y="3954792"/>
                  </a:lnTo>
                  <a:lnTo>
                    <a:pt x="15240" y="3954792"/>
                  </a:lnTo>
                  <a:lnTo>
                    <a:pt x="15240" y="3951744"/>
                  </a:lnTo>
                  <a:lnTo>
                    <a:pt x="13716" y="3951744"/>
                  </a:lnTo>
                  <a:lnTo>
                    <a:pt x="13716" y="3948684"/>
                  </a:lnTo>
                  <a:lnTo>
                    <a:pt x="12192" y="3948684"/>
                  </a:lnTo>
                  <a:lnTo>
                    <a:pt x="12192" y="3944124"/>
                  </a:lnTo>
                  <a:lnTo>
                    <a:pt x="10668" y="3944124"/>
                  </a:lnTo>
                  <a:lnTo>
                    <a:pt x="10668" y="3939552"/>
                  </a:lnTo>
                  <a:lnTo>
                    <a:pt x="9144" y="3939552"/>
                  </a:lnTo>
                  <a:lnTo>
                    <a:pt x="9144" y="48768"/>
                  </a:lnTo>
                  <a:lnTo>
                    <a:pt x="10668" y="42684"/>
                  </a:lnTo>
                  <a:lnTo>
                    <a:pt x="16764" y="30480"/>
                  </a:lnTo>
                  <a:lnTo>
                    <a:pt x="21336" y="25920"/>
                  </a:lnTo>
                  <a:lnTo>
                    <a:pt x="22542" y="23482"/>
                  </a:lnTo>
                  <a:lnTo>
                    <a:pt x="24384" y="24384"/>
                  </a:lnTo>
                  <a:lnTo>
                    <a:pt x="24384" y="22872"/>
                  </a:lnTo>
                  <a:lnTo>
                    <a:pt x="25908" y="21348"/>
                  </a:lnTo>
                  <a:lnTo>
                    <a:pt x="28956" y="19812"/>
                  </a:lnTo>
                  <a:lnTo>
                    <a:pt x="30480" y="18300"/>
                  </a:lnTo>
                  <a:lnTo>
                    <a:pt x="39624" y="13716"/>
                  </a:lnTo>
                  <a:lnTo>
                    <a:pt x="44196" y="12204"/>
                  </a:lnTo>
                  <a:lnTo>
                    <a:pt x="54864" y="10668"/>
                  </a:lnTo>
                  <a:lnTo>
                    <a:pt x="1446276" y="10668"/>
                  </a:lnTo>
                  <a:lnTo>
                    <a:pt x="1446276" y="0"/>
                  </a:lnTo>
                  <a:close/>
                </a:path>
              </a:pathLst>
            </a:custGeom>
            <a:solidFill>
              <a:srgbClr val="B3B6E4"/>
            </a:solidFill>
          </p:spPr>
          <p:txBody>
            <a:bodyPr wrap="square" lIns="0" tIns="0" rIns="0" bIns="0" rtlCol="0"/>
            <a:lstStyle/>
            <a:p>
              <a:endParaRPr sz="1391"/>
            </a:p>
          </p:txBody>
        </p:sp>
        <p:pic>
          <p:nvPicPr>
            <p:cNvPr id="176" name="object 92">
              <a:extLst>
                <a:ext uri="{FF2B5EF4-FFF2-40B4-BE49-F238E27FC236}">
                  <a16:creationId xmlns:a16="http://schemas.microsoft.com/office/drawing/2014/main" id="{C1A91A81-CAF1-9BF1-1EB5-5774F2849163}"/>
                </a:ext>
              </a:extLst>
            </p:cNvPr>
            <p:cNvPicPr/>
            <p:nvPr/>
          </p:nvPicPr>
          <p:blipFill>
            <a:blip r:embed="rId71" cstate="print"/>
            <a:stretch>
              <a:fillRect/>
            </a:stretch>
          </p:blipFill>
          <p:spPr>
            <a:xfrm>
              <a:off x="6560248" y="7317581"/>
              <a:ext cx="212122" cy="1599056"/>
            </a:xfrm>
            <a:prstGeom prst="rect">
              <a:avLst/>
            </a:prstGeom>
          </p:spPr>
        </p:pic>
        <p:sp>
          <p:nvSpPr>
            <p:cNvPr id="177" name="object 93">
              <a:extLst>
                <a:ext uri="{FF2B5EF4-FFF2-40B4-BE49-F238E27FC236}">
                  <a16:creationId xmlns:a16="http://schemas.microsoft.com/office/drawing/2014/main" id="{609A5A75-1B25-0B8D-B5A7-D066FDBAE598}"/>
                </a:ext>
              </a:extLst>
            </p:cNvPr>
            <p:cNvSpPr/>
            <p:nvPr/>
          </p:nvSpPr>
          <p:spPr>
            <a:xfrm>
              <a:off x="6569392" y="7146709"/>
              <a:ext cx="158750" cy="153035"/>
            </a:xfrm>
            <a:custGeom>
              <a:avLst/>
              <a:gdLst/>
              <a:ahLst/>
              <a:cxnLst/>
              <a:rect l="l" t="t" r="r" b="b"/>
              <a:pathLst>
                <a:path w="158750" h="153034">
                  <a:moveTo>
                    <a:pt x="155625" y="120497"/>
                  </a:moveTo>
                  <a:lnTo>
                    <a:pt x="0" y="120497"/>
                  </a:lnTo>
                  <a:lnTo>
                    <a:pt x="0" y="152590"/>
                  </a:lnTo>
                  <a:lnTo>
                    <a:pt x="155625" y="152590"/>
                  </a:lnTo>
                  <a:lnTo>
                    <a:pt x="155625" y="120497"/>
                  </a:lnTo>
                  <a:close/>
                </a:path>
                <a:path w="158750" h="153034">
                  <a:moveTo>
                    <a:pt x="158673" y="51917"/>
                  </a:moveTo>
                  <a:lnTo>
                    <a:pt x="149529" y="18288"/>
                  </a:lnTo>
                  <a:lnTo>
                    <a:pt x="146481" y="12192"/>
                  </a:lnTo>
                  <a:lnTo>
                    <a:pt x="134289" y="3048"/>
                  </a:lnTo>
                  <a:lnTo>
                    <a:pt x="128193" y="0"/>
                  </a:lnTo>
                  <a:lnTo>
                    <a:pt x="111340" y="0"/>
                  </a:lnTo>
                  <a:lnTo>
                    <a:pt x="83908" y="54965"/>
                  </a:lnTo>
                  <a:lnTo>
                    <a:pt x="82384" y="61061"/>
                  </a:lnTo>
                  <a:lnTo>
                    <a:pt x="79336" y="67157"/>
                  </a:lnTo>
                  <a:lnTo>
                    <a:pt x="77812" y="68681"/>
                  </a:lnTo>
                  <a:lnTo>
                    <a:pt x="74764" y="70205"/>
                  </a:lnTo>
                  <a:lnTo>
                    <a:pt x="68668" y="70205"/>
                  </a:lnTo>
                  <a:lnTo>
                    <a:pt x="65620" y="68681"/>
                  </a:lnTo>
                  <a:lnTo>
                    <a:pt x="64096" y="65633"/>
                  </a:lnTo>
                  <a:lnTo>
                    <a:pt x="61048" y="61061"/>
                  </a:lnTo>
                  <a:lnTo>
                    <a:pt x="61048" y="45821"/>
                  </a:lnTo>
                  <a:lnTo>
                    <a:pt x="64096" y="39725"/>
                  </a:lnTo>
                  <a:lnTo>
                    <a:pt x="67144" y="36576"/>
                  </a:lnTo>
                  <a:lnTo>
                    <a:pt x="68668" y="33528"/>
                  </a:lnTo>
                  <a:lnTo>
                    <a:pt x="71716" y="33528"/>
                  </a:lnTo>
                  <a:lnTo>
                    <a:pt x="74764" y="32004"/>
                  </a:lnTo>
                  <a:lnTo>
                    <a:pt x="71716" y="3048"/>
                  </a:lnTo>
                  <a:lnTo>
                    <a:pt x="40373" y="32969"/>
                  </a:lnTo>
                  <a:lnTo>
                    <a:pt x="38087" y="53441"/>
                  </a:lnTo>
                  <a:lnTo>
                    <a:pt x="38354" y="60274"/>
                  </a:lnTo>
                  <a:lnTo>
                    <a:pt x="54952" y="96113"/>
                  </a:lnTo>
                  <a:lnTo>
                    <a:pt x="59524" y="100685"/>
                  </a:lnTo>
                  <a:lnTo>
                    <a:pt x="65620" y="102209"/>
                  </a:lnTo>
                  <a:lnTo>
                    <a:pt x="82384" y="102209"/>
                  </a:lnTo>
                  <a:lnTo>
                    <a:pt x="106768" y="68681"/>
                  </a:lnTo>
                  <a:lnTo>
                    <a:pt x="112864" y="42773"/>
                  </a:lnTo>
                  <a:lnTo>
                    <a:pt x="116001" y="36576"/>
                  </a:lnTo>
                  <a:lnTo>
                    <a:pt x="117525" y="35052"/>
                  </a:lnTo>
                  <a:lnTo>
                    <a:pt x="120573" y="33528"/>
                  </a:lnTo>
                  <a:lnTo>
                    <a:pt x="126669" y="33528"/>
                  </a:lnTo>
                  <a:lnTo>
                    <a:pt x="129717" y="35052"/>
                  </a:lnTo>
                  <a:lnTo>
                    <a:pt x="131241" y="38100"/>
                  </a:lnTo>
                  <a:lnTo>
                    <a:pt x="134289" y="42773"/>
                  </a:lnTo>
                  <a:lnTo>
                    <a:pt x="134289" y="62585"/>
                  </a:lnTo>
                  <a:lnTo>
                    <a:pt x="131241" y="67157"/>
                  </a:lnTo>
                  <a:lnTo>
                    <a:pt x="125145" y="73253"/>
                  </a:lnTo>
                  <a:lnTo>
                    <a:pt x="120573" y="73253"/>
                  </a:lnTo>
                  <a:lnTo>
                    <a:pt x="122097" y="105257"/>
                  </a:lnTo>
                  <a:lnTo>
                    <a:pt x="152895" y="82562"/>
                  </a:lnTo>
                  <a:lnTo>
                    <a:pt x="158089" y="63652"/>
                  </a:lnTo>
                  <a:lnTo>
                    <a:pt x="158673" y="51917"/>
                  </a:lnTo>
                  <a:close/>
                </a:path>
              </a:pathLst>
            </a:custGeom>
            <a:solidFill>
              <a:srgbClr val="262424"/>
            </a:solidFill>
          </p:spPr>
          <p:txBody>
            <a:bodyPr wrap="square" lIns="0" tIns="0" rIns="0" bIns="0" rtlCol="0"/>
            <a:lstStyle/>
            <a:p>
              <a:endParaRPr sz="1391"/>
            </a:p>
          </p:txBody>
        </p:sp>
        <p:pic>
          <p:nvPicPr>
            <p:cNvPr id="178" name="object 94">
              <a:extLst>
                <a:ext uri="{FF2B5EF4-FFF2-40B4-BE49-F238E27FC236}">
                  <a16:creationId xmlns:a16="http://schemas.microsoft.com/office/drawing/2014/main" id="{60FAAEC9-0493-B942-8D93-8891E164614E}"/>
                </a:ext>
              </a:extLst>
            </p:cNvPr>
            <p:cNvPicPr/>
            <p:nvPr/>
          </p:nvPicPr>
          <p:blipFill>
            <a:blip r:embed="rId72" cstate="print"/>
            <a:stretch>
              <a:fillRect/>
            </a:stretch>
          </p:blipFill>
          <p:spPr>
            <a:xfrm>
              <a:off x="7039451" y="7143654"/>
              <a:ext cx="161829" cy="1771459"/>
            </a:xfrm>
            <a:prstGeom prst="rect">
              <a:avLst/>
            </a:prstGeom>
          </p:spPr>
        </p:pic>
        <p:pic>
          <p:nvPicPr>
            <p:cNvPr id="179" name="object 95">
              <a:extLst>
                <a:ext uri="{FF2B5EF4-FFF2-40B4-BE49-F238E27FC236}">
                  <a16:creationId xmlns:a16="http://schemas.microsoft.com/office/drawing/2014/main" id="{7D1BA833-0EF8-C152-28D7-CACA94E7CFDD}"/>
                </a:ext>
              </a:extLst>
            </p:cNvPr>
            <p:cNvPicPr/>
            <p:nvPr/>
          </p:nvPicPr>
          <p:blipFill>
            <a:blip r:embed="rId73" cstate="print"/>
            <a:stretch>
              <a:fillRect/>
            </a:stretch>
          </p:blipFill>
          <p:spPr>
            <a:xfrm>
              <a:off x="7039450" y="5793390"/>
              <a:ext cx="161829" cy="1286160"/>
            </a:xfrm>
            <a:prstGeom prst="rect">
              <a:avLst/>
            </a:prstGeom>
          </p:spPr>
        </p:pic>
        <p:pic>
          <p:nvPicPr>
            <p:cNvPr id="180" name="object 96">
              <a:extLst>
                <a:ext uri="{FF2B5EF4-FFF2-40B4-BE49-F238E27FC236}">
                  <a16:creationId xmlns:a16="http://schemas.microsoft.com/office/drawing/2014/main" id="{96120389-EED2-1FDB-A9D1-E02590B978F6}"/>
                </a:ext>
              </a:extLst>
            </p:cNvPr>
            <p:cNvPicPr/>
            <p:nvPr/>
          </p:nvPicPr>
          <p:blipFill>
            <a:blip r:embed="rId74" cstate="print"/>
            <a:stretch>
              <a:fillRect/>
            </a:stretch>
          </p:blipFill>
          <p:spPr>
            <a:xfrm>
              <a:off x="7070026" y="5652991"/>
              <a:ext cx="96107" cy="74771"/>
            </a:xfrm>
            <a:prstGeom prst="rect">
              <a:avLst/>
            </a:prstGeom>
          </p:spPr>
        </p:pic>
        <p:pic>
          <p:nvPicPr>
            <p:cNvPr id="181" name="object 97">
              <a:extLst>
                <a:ext uri="{FF2B5EF4-FFF2-40B4-BE49-F238E27FC236}">
                  <a16:creationId xmlns:a16="http://schemas.microsoft.com/office/drawing/2014/main" id="{A1AB398A-E173-986D-113D-FBE8CD4C08AD}"/>
                </a:ext>
              </a:extLst>
            </p:cNvPr>
            <p:cNvPicPr/>
            <p:nvPr/>
          </p:nvPicPr>
          <p:blipFill>
            <a:blip r:embed="rId75" cstate="print"/>
            <a:stretch>
              <a:fillRect/>
            </a:stretch>
          </p:blipFill>
          <p:spPr>
            <a:xfrm>
              <a:off x="7070026" y="5459158"/>
              <a:ext cx="129730" cy="170973"/>
            </a:xfrm>
            <a:prstGeom prst="rect">
              <a:avLst/>
            </a:prstGeom>
          </p:spPr>
        </p:pic>
        <p:pic>
          <p:nvPicPr>
            <p:cNvPr id="182" name="object 98">
              <a:extLst>
                <a:ext uri="{FF2B5EF4-FFF2-40B4-BE49-F238E27FC236}">
                  <a16:creationId xmlns:a16="http://schemas.microsoft.com/office/drawing/2014/main" id="{AB61D42F-FB88-E47E-1842-C3DAB992A2F9}"/>
                </a:ext>
              </a:extLst>
            </p:cNvPr>
            <p:cNvPicPr/>
            <p:nvPr/>
          </p:nvPicPr>
          <p:blipFill>
            <a:blip r:embed="rId76" cstate="print"/>
            <a:stretch>
              <a:fillRect/>
            </a:stretch>
          </p:blipFill>
          <p:spPr>
            <a:xfrm>
              <a:off x="7340155" y="8432958"/>
              <a:ext cx="164877" cy="488251"/>
            </a:xfrm>
            <a:prstGeom prst="rect">
              <a:avLst/>
            </a:prstGeom>
          </p:spPr>
        </p:pic>
        <p:sp>
          <p:nvSpPr>
            <p:cNvPr id="183" name="object 99">
              <a:extLst>
                <a:ext uri="{FF2B5EF4-FFF2-40B4-BE49-F238E27FC236}">
                  <a16:creationId xmlns:a16="http://schemas.microsoft.com/office/drawing/2014/main" id="{17BC6678-BED5-C095-56C5-673C9668B704}"/>
                </a:ext>
              </a:extLst>
            </p:cNvPr>
            <p:cNvSpPr/>
            <p:nvPr/>
          </p:nvSpPr>
          <p:spPr>
            <a:xfrm>
              <a:off x="7344727" y="8396287"/>
              <a:ext cx="125730" cy="13970"/>
            </a:xfrm>
            <a:custGeom>
              <a:avLst/>
              <a:gdLst/>
              <a:ahLst/>
              <a:cxnLst/>
              <a:rect l="l" t="t" r="r" b="b"/>
              <a:pathLst>
                <a:path w="125729" h="13970">
                  <a:moveTo>
                    <a:pt x="125158" y="13716"/>
                  </a:moveTo>
                  <a:lnTo>
                    <a:pt x="0" y="13716"/>
                  </a:lnTo>
                  <a:lnTo>
                    <a:pt x="0" y="0"/>
                  </a:lnTo>
                  <a:lnTo>
                    <a:pt x="125158" y="0"/>
                  </a:lnTo>
                  <a:lnTo>
                    <a:pt x="125158" y="13716"/>
                  </a:lnTo>
                  <a:close/>
                </a:path>
              </a:pathLst>
            </a:custGeom>
            <a:solidFill>
              <a:srgbClr val="262424"/>
            </a:solidFill>
          </p:spPr>
          <p:txBody>
            <a:bodyPr wrap="square" lIns="0" tIns="0" rIns="0" bIns="0" rtlCol="0"/>
            <a:lstStyle/>
            <a:p>
              <a:endParaRPr sz="1391"/>
            </a:p>
          </p:txBody>
        </p:sp>
        <p:pic>
          <p:nvPicPr>
            <p:cNvPr id="184" name="object 100">
              <a:extLst>
                <a:ext uri="{FF2B5EF4-FFF2-40B4-BE49-F238E27FC236}">
                  <a16:creationId xmlns:a16="http://schemas.microsoft.com/office/drawing/2014/main" id="{06FC854E-8B82-CD4C-1884-1DD30D44D500}"/>
                </a:ext>
              </a:extLst>
            </p:cNvPr>
            <p:cNvPicPr/>
            <p:nvPr/>
          </p:nvPicPr>
          <p:blipFill>
            <a:blip r:embed="rId77" cstate="print"/>
            <a:stretch>
              <a:fillRect/>
            </a:stretch>
          </p:blipFill>
          <p:spPr>
            <a:xfrm>
              <a:off x="7340155" y="7281004"/>
              <a:ext cx="164877" cy="1046607"/>
            </a:xfrm>
            <a:prstGeom prst="rect">
              <a:avLst/>
            </a:prstGeom>
          </p:spPr>
        </p:pic>
        <p:pic>
          <p:nvPicPr>
            <p:cNvPr id="185" name="object 101">
              <a:extLst>
                <a:ext uri="{FF2B5EF4-FFF2-40B4-BE49-F238E27FC236}">
                  <a16:creationId xmlns:a16="http://schemas.microsoft.com/office/drawing/2014/main" id="{F0186EA8-0AFC-912F-7EEF-D3D0DA5251E1}"/>
                </a:ext>
              </a:extLst>
            </p:cNvPr>
            <p:cNvPicPr/>
            <p:nvPr/>
          </p:nvPicPr>
          <p:blipFill>
            <a:blip r:embed="rId78" cstate="print"/>
            <a:stretch>
              <a:fillRect/>
            </a:stretch>
          </p:blipFill>
          <p:spPr>
            <a:xfrm>
              <a:off x="7344727" y="6862857"/>
              <a:ext cx="126777" cy="354044"/>
            </a:xfrm>
            <a:prstGeom prst="rect">
              <a:avLst/>
            </a:prstGeom>
          </p:spPr>
        </p:pic>
        <p:pic>
          <p:nvPicPr>
            <p:cNvPr id="186" name="object 102">
              <a:extLst>
                <a:ext uri="{FF2B5EF4-FFF2-40B4-BE49-F238E27FC236}">
                  <a16:creationId xmlns:a16="http://schemas.microsoft.com/office/drawing/2014/main" id="{A134716B-B219-0D23-B322-FF4EF10111C1}"/>
                </a:ext>
              </a:extLst>
            </p:cNvPr>
            <p:cNvPicPr/>
            <p:nvPr/>
          </p:nvPicPr>
          <p:blipFill>
            <a:blip r:embed="rId79" cstate="print"/>
            <a:stretch>
              <a:fillRect/>
            </a:stretch>
          </p:blipFill>
          <p:spPr>
            <a:xfrm>
              <a:off x="7375302" y="6634067"/>
              <a:ext cx="96202" cy="164782"/>
            </a:xfrm>
            <a:prstGeom prst="rect">
              <a:avLst/>
            </a:prstGeom>
          </p:spPr>
        </p:pic>
        <p:pic>
          <p:nvPicPr>
            <p:cNvPr id="187" name="object 103">
              <a:extLst>
                <a:ext uri="{FF2B5EF4-FFF2-40B4-BE49-F238E27FC236}">
                  <a16:creationId xmlns:a16="http://schemas.microsoft.com/office/drawing/2014/main" id="{2FCC8159-9B6A-C586-3A19-BC8C67CF89D9}"/>
                </a:ext>
              </a:extLst>
            </p:cNvPr>
            <p:cNvPicPr/>
            <p:nvPr/>
          </p:nvPicPr>
          <p:blipFill>
            <a:blip r:embed="rId80" cstate="print"/>
            <a:stretch>
              <a:fillRect/>
            </a:stretch>
          </p:blipFill>
          <p:spPr>
            <a:xfrm>
              <a:off x="7375302" y="6257163"/>
              <a:ext cx="96107" cy="312801"/>
            </a:xfrm>
            <a:prstGeom prst="rect">
              <a:avLst/>
            </a:prstGeom>
          </p:spPr>
        </p:pic>
        <p:pic>
          <p:nvPicPr>
            <p:cNvPr id="188" name="object 104">
              <a:extLst>
                <a:ext uri="{FF2B5EF4-FFF2-40B4-BE49-F238E27FC236}">
                  <a16:creationId xmlns:a16="http://schemas.microsoft.com/office/drawing/2014/main" id="{C2FB5C97-AE56-20CA-70D7-24A5ED0BCC95}"/>
                </a:ext>
              </a:extLst>
            </p:cNvPr>
            <p:cNvPicPr/>
            <p:nvPr/>
          </p:nvPicPr>
          <p:blipFill>
            <a:blip r:embed="rId81" cstate="print"/>
            <a:stretch>
              <a:fillRect/>
            </a:stretch>
          </p:blipFill>
          <p:spPr>
            <a:xfrm>
              <a:off x="7344727" y="6089332"/>
              <a:ext cx="155733" cy="144970"/>
            </a:xfrm>
            <a:prstGeom prst="rect">
              <a:avLst/>
            </a:prstGeom>
          </p:spPr>
        </p:pic>
        <p:pic>
          <p:nvPicPr>
            <p:cNvPr id="189" name="object 105">
              <a:extLst>
                <a:ext uri="{FF2B5EF4-FFF2-40B4-BE49-F238E27FC236}">
                  <a16:creationId xmlns:a16="http://schemas.microsoft.com/office/drawing/2014/main" id="{9A4C6A0A-1F62-F158-B526-0A0DC448A199}"/>
                </a:ext>
              </a:extLst>
            </p:cNvPr>
            <p:cNvPicPr/>
            <p:nvPr/>
          </p:nvPicPr>
          <p:blipFill>
            <a:blip r:embed="rId82" cstate="print"/>
            <a:stretch>
              <a:fillRect/>
            </a:stretch>
          </p:blipFill>
          <p:spPr>
            <a:xfrm>
              <a:off x="6326124" y="954024"/>
              <a:ext cx="1446276" cy="3995927"/>
            </a:xfrm>
            <a:prstGeom prst="rect">
              <a:avLst/>
            </a:prstGeom>
          </p:spPr>
        </p:pic>
      </p:grpSp>
      <p:pic>
        <p:nvPicPr>
          <p:cNvPr id="207" name="object 76">
            <a:extLst>
              <a:ext uri="{FF2B5EF4-FFF2-40B4-BE49-F238E27FC236}">
                <a16:creationId xmlns:a16="http://schemas.microsoft.com/office/drawing/2014/main" id="{12F01D97-A846-1813-C1F1-C63568685129}"/>
              </a:ext>
            </a:extLst>
          </p:cNvPr>
          <p:cNvPicPr/>
          <p:nvPr/>
        </p:nvPicPr>
        <p:blipFill>
          <a:blip r:embed="rId83" cstate="print"/>
          <a:stretch>
            <a:fillRect/>
          </a:stretch>
        </p:blipFill>
        <p:spPr>
          <a:xfrm rot="5400000">
            <a:off x="8290935" y="1902746"/>
            <a:ext cx="128583" cy="1136566"/>
          </a:xfrm>
          <a:prstGeom prst="rect">
            <a:avLst/>
          </a:prstGeom>
        </p:spPr>
      </p:pic>
      <p:pic>
        <p:nvPicPr>
          <p:cNvPr id="208" name="object 77">
            <a:extLst>
              <a:ext uri="{FF2B5EF4-FFF2-40B4-BE49-F238E27FC236}">
                <a16:creationId xmlns:a16="http://schemas.microsoft.com/office/drawing/2014/main" id="{8FA0A320-96AA-F736-D860-3764B8F59C58}"/>
              </a:ext>
            </a:extLst>
          </p:cNvPr>
          <p:cNvPicPr/>
          <p:nvPr/>
        </p:nvPicPr>
        <p:blipFill>
          <a:blip r:embed="rId84" cstate="print"/>
          <a:stretch>
            <a:fillRect/>
          </a:stretch>
        </p:blipFill>
        <p:spPr>
          <a:xfrm rot="5400000">
            <a:off x="8277433" y="2258026"/>
            <a:ext cx="155585" cy="1009234"/>
          </a:xfrm>
          <a:prstGeom prst="rect">
            <a:avLst/>
          </a:prstGeom>
        </p:spPr>
      </p:pic>
    </p:spTree>
    <p:extLst>
      <p:ext uri="{BB962C8B-B14F-4D97-AF65-F5344CB8AC3E}">
        <p14:creationId xmlns:p14="http://schemas.microsoft.com/office/powerpoint/2010/main" val="504793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a:extLst>
              <a:ext uri="{FF2B5EF4-FFF2-40B4-BE49-F238E27FC236}">
                <a16:creationId xmlns:a16="http://schemas.microsoft.com/office/drawing/2014/main" id="{8BD8B0B1-0D6F-E5BD-5154-7017B23855D6}"/>
              </a:ext>
            </a:extLst>
          </p:cNvPr>
          <p:cNvGrpSpPr/>
          <p:nvPr/>
        </p:nvGrpSpPr>
        <p:grpSpPr>
          <a:xfrm rot="5400000">
            <a:off x="5100161" y="-2371092"/>
            <a:ext cx="1991678" cy="7294476"/>
            <a:chOff x="0" y="315468"/>
            <a:chExt cx="2577465" cy="9439910"/>
          </a:xfrm>
        </p:grpSpPr>
        <p:sp>
          <p:nvSpPr>
            <p:cNvPr id="3" name="object 3">
              <a:extLst>
                <a:ext uri="{FF2B5EF4-FFF2-40B4-BE49-F238E27FC236}">
                  <a16:creationId xmlns:a16="http://schemas.microsoft.com/office/drawing/2014/main" id="{0697ACCB-C8F5-52E7-8245-47DED987253C}"/>
                </a:ext>
              </a:extLst>
            </p:cNvPr>
            <p:cNvSpPr/>
            <p:nvPr/>
          </p:nvSpPr>
          <p:spPr>
            <a:xfrm>
              <a:off x="0" y="318896"/>
              <a:ext cx="2570480" cy="9432925"/>
            </a:xfrm>
            <a:custGeom>
              <a:avLst/>
              <a:gdLst/>
              <a:ahLst/>
              <a:cxnLst/>
              <a:rect l="l" t="t" r="r" b="b"/>
              <a:pathLst>
                <a:path w="2570480" h="9432925">
                  <a:moveTo>
                    <a:pt x="2468118" y="9432321"/>
                  </a:moveTo>
                  <a:lnTo>
                    <a:pt x="2462022" y="9432321"/>
                  </a:lnTo>
                  <a:lnTo>
                    <a:pt x="0" y="9432321"/>
                  </a:lnTo>
                  <a:lnTo>
                    <a:pt x="0" y="0"/>
                  </a:lnTo>
                  <a:lnTo>
                    <a:pt x="2468118" y="0"/>
                  </a:lnTo>
                  <a:lnTo>
                    <a:pt x="2483358" y="3048"/>
                  </a:lnTo>
                  <a:lnTo>
                    <a:pt x="2489454" y="4572"/>
                  </a:lnTo>
                  <a:lnTo>
                    <a:pt x="2497074" y="6096"/>
                  </a:lnTo>
                  <a:lnTo>
                    <a:pt x="2509266" y="12192"/>
                  </a:lnTo>
                  <a:lnTo>
                    <a:pt x="2516886" y="15240"/>
                  </a:lnTo>
                  <a:lnTo>
                    <a:pt x="2521553" y="18288"/>
                  </a:lnTo>
                  <a:lnTo>
                    <a:pt x="2533745" y="27432"/>
                  </a:lnTo>
                  <a:lnTo>
                    <a:pt x="2548985" y="42672"/>
                  </a:lnTo>
                  <a:lnTo>
                    <a:pt x="2552033" y="48767"/>
                  </a:lnTo>
                  <a:lnTo>
                    <a:pt x="2556605" y="54959"/>
                  </a:lnTo>
                  <a:lnTo>
                    <a:pt x="2559653" y="61055"/>
                  </a:lnTo>
                  <a:lnTo>
                    <a:pt x="2562701" y="68675"/>
                  </a:lnTo>
                  <a:lnTo>
                    <a:pt x="2565749" y="74771"/>
                  </a:lnTo>
                  <a:lnTo>
                    <a:pt x="2567273" y="82391"/>
                  </a:lnTo>
                  <a:lnTo>
                    <a:pt x="2568797" y="88487"/>
                  </a:lnTo>
                  <a:lnTo>
                    <a:pt x="2570321" y="96107"/>
                  </a:lnTo>
                  <a:lnTo>
                    <a:pt x="2570321" y="9336214"/>
                  </a:lnTo>
                  <a:lnTo>
                    <a:pt x="2568797" y="9343834"/>
                  </a:lnTo>
                  <a:lnTo>
                    <a:pt x="2567273" y="9349930"/>
                  </a:lnTo>
                  <a:lnTo>
                    <a:pt x="2565749" y="9357550"/>
                  </a:lnTo>
                  <a:lnTo>
                    <a:pt x="2562701" y="9363646"/>
                  </a:lnTo>
                  <a:lnTo>
                    <a:pt x="2559653" y="9371266"/>
                  </a:lnTo>
                  <a:lnTo>
                    <a:pt x="2556605" y="9377362"/>
                  </a:lnTo>
                  <a:lnTo>
                    <a:pt x="2552033" y="9383458"/>
                  </a:lnTo>
                  <a:lnTo>
                    <a:pt x="2548985" y="9389554"/>
                  </a:lnTo>
                  <a:lnTo>
                    <a:pt x="2533745" y="9404794"/>
                  </a:lnTo>
                  <a:lnTo>
                    <a:pt x="2521553" y="9414033"/>
                  </a:lnTo>
                  <a:lnTo>
                    <a:pt x="2516886" y="9417081"/>
                  </a:lnTo>
                  <a:lnTo>
                    <a:pt x="2509266" y="9420129"/>
                  </a:lnTo>
                  <a:lnTo>
                    <a:pt x="2497074" y="9426225"/>
                  </a:lnTo>
                  <a:lnTo>
                    <a:pt x="2489454" y="9427749"/>
                  </a:lnTo>
                  <a:lnTo>
                    <a:pt x="2483358" y="9429273"/>
                  </a:lnTo>
                  <a:lnTo>
                    <a:pt x="2468118" y="9432321"/>
                  </a:lnTo>
                  <a:close/>
                </a:path>
              </a:pathLst>
            </a:custGeom>
            <a:solidFill>
              <a:srgbClr val="FFFFFF"/>
            </a:solidFill>
          </p:spPr>
          <p:txBody>
            <a:bodyPr wrap="square" lIns="0" tIns="0" rIns="0" bIns="0" rtlCol="0"/>
            <a:lstStyle/>
            <a:p>
              <a:endParaRPr sz="1391"/>
            </a:p>
          </p:txBody>
        </p:sp>
        <p:sp>
          <p:nvSpPr>
            <p:cNvPr id="4" name="object 4">
              <a:extLst>
                <a:ext uri="{FF2B5EF4-FFF2-40B4-BE49-F238E27FC236}">
                  <a16:creationId xmlns:a16="http://schemas.microsoft.com/office/drawing/2014/main" id="{5F269F8A-DC38-0DC8-A613-469C4581DF32}"/>
                </a:ext>
              </a:extLst>
            </p:cNvPr>
            <p:cNvSpPr/>
            <p:nvPr/>
          </p:nvSpPr>
          <p:spPr>
            <a:xfrm>
              <a:off x="0" y="315467"/>
              <a:ext cx="2577465" cy="9439910"/>
            </a:xfrm>
            <a:custGeom>
              <a:avLst/>
              <a:gdLst/>
              <a:ahLst/>
              <a:cxnLst/>
              <a:rect l="l" t="t" r="r" b="b"/>
              <a:pathLst>
                <a:path w="2577465" h="9439910">
                  <a:moveTo>
                    <a:pt x="2577084" y="105156"/>
                  </a:moveTo>
                  <a:lnTo>
                    <a:pt x="2575560" y="105156"/>
                  </a:lnTo>
                  <a:lnTo>
                    <a:pt x="2575560" y="91440"/>
                  </a:lnTo>
                  <a:lnTo>
                    <a:pt x="2574036" y="91440"/>
                  </a:lnTo>
                  <a:lnTo>
                    <a:pt x="2574036" y="86868"/>
                  </a:lnTo>
                  <a:lnTo>
                    <a:pt x="2572512" y="86868"/>
                  </a:lnTo>
                  <a:lnTo>
                    <a:pt x="2572512" y="82296"/>
                  </a:lnTo>
                  <a:lnTo>
                    <a:pt x="2570988" y="82296"/>
                  </a:lnTo>
                  <a:lnTo>
                    <a:pt x="2570988" y="77724"/>
                  </a:lnTo>
                  <a:lnTo>
                    <a:pt x="2569464" y="77724"/>
                  </a:lnTo>
                  <a:lnTo>
                    <a:pt x="2569464" y="73152"/>
                  </a:lnTo>
                  <a:lnTo>
                    <a:pt x="2567940" y="73152"/>
                  </a:lnTo>
                  <a:lnTo>
                    <a:pt x="2567940" y="70104"/>
                  </a:lnTo>
                  <a:lnTo>
                    <a:pt x="2566416" y="70104"/>
                  </a:lnTo>
                  <a:lnTo>
                    <a:pt x="2566416" y="67056"/>
                  </a:lnTo>
                  <a:lnTo>
                    <a:pt x="2564892" y="67056"/>
                  </a:lnTo>
                  <a:lnTo>
                    <a:pt x="2564892" y="64008"/>
                  </a:lnTo>
                  <a:lnTo>
                    <a:pt x="2563368" y="64008"/>
                  </a:lnTo>
                  <a:lnTo>
                    <a:pt x="2563368" y="60960"/>
                  </a:lnTo>
                  <a:lnTo>
                    <a:pt x="2561844" y="60960"/>
                  </a:lnTo>
                  <a:lnTo>
                    <a:pt x="2561844" y="57912"/>
                  </a:lnTo>
                  <a:lnTo>
                    <a:pt x="2560320" y="57912"/>
                  </a:lnTo>
                  <a:lnTo>
                    <a:pt x="2560320" y="54864"/>
                  </a:lnTo>
                  <a:lnTo>
                    <a:pt x="2558796" y="54864"/>
                  </a:lnTo>
                  <a:lnTo>
                    <a:pt x="2558796" y="51816"/>
                  </a:lnTo>
                  <a:lnTo>
                    <a:pt x="2557272" y="51816"/>
                  </a:lnTo>
                  <a:lnTo>
                    <a:pt x="2557272" y="48768"/>
                  </a:lnTo>
                  <a:lnTo>
                    <a:pt x="2552700" y="44196"/>
                  </a:lnTo>
                  <a:lnTo>
                    <a:pt x="2551176" y="44196"/>
                  </a:lnTo>
                  <a:lnTo>
                    <a:pt x="2551176" y="41148"/>
                  </a:lnTo>
                  <a:lnTo>
                    <a:pt x="2546604" y="36576"/>
                  </a:lnTo>
                  <a:lnTo>
                    <a:pt x="2545080" y="36576"/>
                  </a:lnTo>
                  <a:lnTo>
                    <a:pt x="2545080" y="33540"/>
                  </a:lnTo>
                  <a:lnTo>
                    <a:pt x="2542781" y="33540"/>
                  </a:lnTo>
                  <a:lnTo>
                    <a:pt x="2543556" y="32004"/>
                  </a:lnTo>
                  <a:lnTo>
                    <a:pt x="2540508" y="30480"/>
                  </a:lnTo>
                  <a:lnTo>
                    <a:pt x="2535936" y="25908"/>
                  </a:lnTo>
                  <a:lnTo>
                    <a:pt x="2532888" y="24384"/>
                  </a:lnTo>
                  <a:lnTo>
                    <a:pt x="2529840" y="21336"/>
                  </a:lnTo>
                  <a:lnTo>
                    <a:pt x="2526792" y="19812"/>
                  </a:lnTo>
                  <a:lnTo>
                    <a:pt x="2525268" y="18288"/>
                  </a:lnTo>
                  <a:lnTo>
                    <a:pt x="2503932" y="7620"/>
                  </a:lnTo>
                  <a:lnTo>
                    <a:pt x="2485644" y="1524"/>
                  </a:lnTo>
                  <a:lnTo>
                    <a:pt x="2473452" y="0"/>
                  </a:lnTo>
                  <a:lnTo>
                    <a:pt x="0" y="0"/>
                  </a:lnTo>
                  <a:lnTo>
                    <a:pt x="0" y="10668"/>
                  </a:lnTo>
                  <a:lnTo>
                    <a:pt x="2478024" y="10668"/>
                  </a:lnTo>
                  <a:lnTo>
                    <a:pt x="2487168" y="12192"/>
                  </a:lnTo>
                  <a:lnTo>
                    <a:pt x="2493264" y="13716"/>
                  </a:lnTo>
                  <a:lnTo>
                    <a:pt x="2497836" y="15240"/>
                  </a:lnTo>
                  <a:lnTo>
                    <a:pt x="2522220" y="27432"/>
                  </a:lnTo>
                  <a:lnTo>
                    <a:pt x="2531364" y="36576"/>
                  </a:lnTo>
                  <a:lnTo>
                    <a:pt x="2534412" y="38100"/>
                  </a:lnTo>
                  <a:lnTo>
                    <a:pt x="2535936" y="39624"/>
                  </a:lnTo>
                  <a:lnTo>
                    <a:pt x="2537460" y="41148"/>
                  </a:lnTo>
                  <a:lnTo>
                    <a:pt x="2538984" y="42672"/>
                  </a:lnTo>
                  <a:lnTo>
                    <a:pt x="2538984" y="45720"/>
                  </a:lnTo>
                  <a:lnTo>
                    <a:pt x="2540508" y="45720"/>
                  </a:lnTo>
                  <a:lnTo>
                    <a:pt x="2549652" y="54864"/>
                  </a:lnTo>
                  <a:lnTo>
                    <a:pt x="2549652" y="57912"/>
                  </a:lnTo>
                  <a:lnTo>
                    <a:pt x="2551176" y="57912"/>
                  </a:lnTo>
                  <a:lnTo>
                    <a:pt x="2551176" y="60960"/>
                  </a:lnTo>
                  <a:lnTo>
                    <a:pt x="2552700" y="60960"/>
                  </a:lnTo>
                  <a:lnTo>
                    <a:pt x="2552700" y="64008"/>
                  </a:lnTo>
                  <a:lnTo>
                    <a:pt x="2554224" y="64008"/>
                  </a:lnTo>
                  <a:lnTo>
                    <a:pt x="2554224" y="67056"/>
                  </a:lnTo>
                  <a:lnTo>
                    <a:pt x="2555748" y="67056"/>
                  </a:lnTo>
                  <a:lnTo>
                    <a:pt x="2555748" y="70104"/>
                  </a:lnTo>
                  <a:lnTo>
                    <a:pt x="2557272" y="70104"/>
                  </a:lnTo>
                  <a:lnTo>
                    <a:pt x="2557272" y="73152"/>
                  </a:lnTo>
                  <a:lnTo>
                    <a:pt x="2558796" y="73152"/>
                  </a:lnTo>
                  <a:lnTo>
                    <a:pt x="2558796" y="76200"/>
                  </a:lnTo>
                  <a:lnTo>
                    <a:pt x="2560320" y="76200"/>
                  </a:lnTo>
                  <a:lnTo>
                    <a:pt x="2560320" y="79248"/>
                  </a:lnTo>
                  <a:lnTo>
                    <a:pt x="2561844" y="79248"/>
                  </a:lnTo>
                  <a:lnTo>
                    <a:pt x="2561844" y="83820"/>
                  </a:lnTo>
                  <a:lnTo>
                    <a:pt x="2563368" y="83820"/>
                  </a:lnTo>
                  <a:lnTo>
                    <a:pt x="2563368" y="89916"/>
                  </a:lnTo>
                  <a:lnTo>
                    <a:pt x="2564892" y="89916"/>
                  </a:lnTo>
                  <a:lnTo>
                    <a:pt x="2564892" y="102108"/>
                  </a:lnTo>
                  <a:lnTo>
                    <a:pt x="2566416" y="102108"/>
                  </a:lnTo>
                  <a:lnTo>
                    <a:pt x="2564892" y="9337561"/>
                  </a:lnTo>
                  <a:lnTo>
                    <a:pt x="2563368" y="9351277"/>
                  </a:lnTo>
                  <a:lnTo>
                    <a:pt x="2561844" y="9357373"/>
                  </a:lnTo>
                  <a:lnTo>
                    <a:pt x="2560320" y="9360421"/>
                  </a:lnTo>
                  <a:lnTo>
                    <a:pt x="2558796" y="9364993"/>
                  </a:lnTo>
                  <a:lnTo>
                    <a:pt x="2549652" y="9383281"/>
                  </a:lnTo>
                  <a:lnTo>
                    <a:pt x="2546604" y="9386329"/>
                  </a:lnTo>
                  <a:lnTo>
                    <a:pt x="2545080" y="9389377"/>
                  </a:lnTo>
                  <a:lnTo>
                    <a:pt x="2535936" y="9398521"/>
                  </a:lnTo>
                  <a:lnTo>
                    <a:pt x="2537460" y="9400045"/>
                  </a:lnTo>
                  <a:lnTo>
                    <a:pt x="2534412" y="9400045"/>
                  </a:lnTo>
                  <a:lnTo>
                    <a:pt x="2525268" y="9409189"/>
                  </a:lnTo>
                  <a:lnTo>
                    <a:pt x="2522220" y="9410713"/>
                  </a:lnTo>
                  <a:lnTo>
                    <a:pt x="2519172" y="9413761"/>
                  </a:lnTo>
                  <a:lnTo>
                    <a:pt x="2503932" y="9421381"/>
                  </a:lnTo>
                  <a:lnTo>
                    <a:pt x="2494788" y="9424429"/>
                  </a:lnTo>
                  <a:lnTo>
                    <a:pt x="2491740" y="9425953"/>
                  </a:lnTo>
                  <a:lnTo>
                    <a:pt x="2487168" y="9427477"/>
                  </a:lnTo>
                  <a:lnTo>
                    <a:pt x="2481072" y="9429001"/>
                  </a:lnTo>
                  <a:lnTo>
                    <a:pt x="2468880" y="9430525"/>
                  </a:lnTo>
                  <a:lnTo>
                    <a:pt x="0" y="9432049"/>
                  </a:lnTo>
                  <a:lnTo>
                    <a:pt x="0" y="9439669"/>
                  </a:lnTo>
                  <a:lnTo>
                    <a:pt x="2482596" y="9438145"/>
                  </a:lnTo>
                  <a:lnTo>
                    <a:pt x="2522220" y="9422905"/>
                  </a:lnTo>
                  <a:lnTo>
                    <a:pt x="2523744" y="9421381"/>
                  </a:lnTo>
                  <a:lnTo>
                    <a:pt x="2526792" y="9419857"/>
                  </a:lnTo>
                  <a:lnTo>
                    <a:pt x="2528316" y="9418333"/>
                  </a:lnTo>
                  <a:lnTo>
                    <a:pt x="2531364" y="9416809"/>
                  </a:lnTo>
                  <a:lnTo>
                    <a:pt x="2535936" y="9412237"/>
                  </a:lnTo>
                  <a:lnTo>
                    <a:pt x="2538984" y="9410713"/>
                  </a:lnTo>
                  <a:lnTo>
                    <a:pt x="2543556" y="9406141"/>
                  </a:lnTo>
                  <a:lnTo>
                    <a:pt x="2542032" y="9404617"/>
                  </a:lnTo>
                  <a:lnTo>
                    <a:pt x="2545080" y="9406141"/>
                  </a:lnTo>
                  <a:lnTo>
                    <a:pt x="2545080" y="9404617"/>
                  </a:lnTo>
                  <a:lnTo>
                    <a:pt x="2548128" y="9401569"/>
                  </a:lnTo>
                  <a:lnTo>
                    <a:pt x="2549652" y="9398521"/>
                  </a:lnTo>
                  <a:lnTo>
                    <a:pt x="2554224" y="9393949"/>
                  </a:lnTo>
                  <a:lnTo>
                    <a:pt x="2555748" y="9390901"/>
                  </a:lnTo>
                  <a:lnTo>
                    <a:pt x="2557272" y="9389377"/>
                  </a:lnTo>
                  <a:lnTo>
                    <a:pt x="2567940" y="9368041"/>
                  </a:lnTo>
                  <a:lnTo>
                    <a:pt x="2569464" y="9363469"/>
                  </a:lnTo>
                  <a:lnTo>
                    <a:pt x="2570988" y="9357373"/>
                  </a:lnTo>
                  <a:lnTo>
                    <a:pt x="2574036" y="9348229"/>
                  </a:lnTo>
                  <a:lnTo>
                    <a:pt x="2575560" y="9334513"/>
                  </a:lnTo>
                  <a:lnTo>
                    <a:pt x="2577084" y="105156"/>
                  </a:lnTo>
                  <a:close/>
                </a:path>
              </a:pathLst>
            </a:custGeom>
            <a:solidFill>
              <a:srgbClr val="E4DFDF"/>
            </a:solidFill>
          </p:spPr>
          <p:txBody>
            <a:bodyPr wrap="square" lIns="0" tIns="0" rIns="0" bIns="0" rtlCol="0"/>
            <a:lstStyle/>
            <a:p>
              <a:endParaRPr sz="1391"/>
            </a:p>
          </p:txBody>
        </p:sp>
        <p:sp>
          <p:nvSpPr>
            <p:cNvPr id="5" name="object 5">
              <a:extLst>
                <a:ext uri="{FF2B5EF4-FFF2-40B4-BE49-F238E27FC236}">
                  <a16:creationId xmlns:a16="http://schemas.microsoft.com/office/drawing/2014/main" id="{21B80304-14B3-676A-B799-034145B34B0D}"/>
                </a:ext>
              </a:extLst>
            </p:cNvPr>
            <p:cNvSpPr/>
            <p:nvPr/>
          </p:nvSpPr>
          <p:spPr>
            <a:xfrm>
              <a:off x="0" y="5125021"/>
              <a:ext cx="309880" cy="3978275"/>
            </a:xfrm>
            <a:custGeom>
              <a:avLst/>
              <a:gdLst/>
              <a:ahLst/>
              <a:cxnLst/>
              <a:rect l="l" t="t" r="r" b="b"/>
              <a:pathLst>
                <a:path w="309880" h="3978275">
                  <a:moveTo>
                    <a:pt x="260984" y="3977735"/>
                  </a:moveTo>
                  <a:lnTo>
                    <a:pt x="257936" y="3977735"/>
                  </a:lnTo>
                  <a:lnTo>
                    <a:pt x="0" y="3977735"/>
                  </a:lnTo>
                  <a:lnTo>
                    <a:pt x="0" y="0"/>
                  </a:lnTo>
                  <a:lnTo>
                    <a:pt x="260984" y="0"/>
                  </a:lnTo>
                  <a:lnTo>
                    <a:pt x="264033" y="1523"/>
                  </a:lnTo>
                  <a:lnTo>
                    <a:pt x="271653" y="1523"/>
                  </a:lnTo>
                  <a:lnTo>
                    <a:pt x="290036" y="10763"/>
                  </a:lnTo>
                  <a:lnTo>
                    <a:pt x="291560" y="13811"/>
                  </a:lnTo>
                  <a:lnTo>
                    <a:pt x="294608" y="15335"/>
                  </a:lnTo>
                  <a:lnTo>
                    <a:pt x="297656" y="18383"/>
                  </a:lnTo>
                  <a:lnTo>
                    <a:pt x="300704" y="24479"/>
                  </a:lnTo>
                  <a:lnTo>
                    <a:pt x="303752" y="27527"/>
                  </a:lnTo>
                  <a:lnTo>
                    <a:pt x="306800" y="33623"/>
                  </a:lnTo>
                  <a:lnTo>
                    <a:pt x="306800" y="36671"/>
                  </a:lnTo>
                  <a:lnTo>
                    <a:pt x="308324" y="39719"/>
                  </a:lnTo>
                  <a:lnTo>
                    <a:pt x="308324" y="42767"/>
                  </a:lnTo>
                  <a:lnTo>
                    <a:pt x="309848" y="45815"/>
                  </a:lnTo>
                  <a:lnTo>
                    <a:pt x="309848" y="3931919"/>
                  </a:lnTo>
                  <a:lnTo>
                    <a:pt x="308324" y="3934967"/>
                  </a:lnTo>
                  <a:lnTo>
                    <a:pt x="308324" y="3938015"/>
                  </a:lnTo>
                  <a:lnTo>
                    <a:pt x="306800" y="3941063"/>
                  </a:lnTo>
                  <a:lnTo>
                    <a:pt x="306800" y="3944111"/>
                  </a:lnTo>
                  <a:lnTo>
                    <a:pt x="303752" y="3950303"/>
                  </a:lnTo>
                  <a:lnTo>
                    <a:pt x="300704" y="3953351"/>
                  </a:lnTo>
                  <a:lnTo>
                    <a:pt x="297656" y="3959447"/>
                  </a:lnTo>
                  <a:lnTo>
                    <a:pt x="294608" y="3962495"/>
                  </a:lnTo>
                  <a:lnTo>
                    <a:pt x="291560" y="3964019"/>
                  </a:lnTo>
                  <a:lnTo>
                    <a:pt x="290036" y="3967067"/>
                  </a:lnTo>
                  <a:lnTo>
                    <a:pt x="271653" y="3976211"/>
                  </a:lnTo>
                  <a:lnTo>
                    <a:pt x="264033" y="3976211"/>
                  </a:lnTo>
                  <a:lnTo>
                    <a:pt x="260984" y="3977735"/>
                  </a:lnTo>
                  <a:close/>
                </a:path>
              </a:pathLst>
            </a:custGeom>
            <a:solidFill>
              <a:srgbClr val="DADBF0"/>
            </a:solidFill>
          </p:spPr>
          <p:txBody>
            <a:bodyPr wrap="square" lIns="0" tIns="0" rIns="0" bIns="0" rtlCol="0"/>
            <a:lstStyle/>
            <a:p>
              <a:endParaRPr sz="1391"/>
            </a:p>
          </p:txBody>
        </p:sp>
        <p:sp>
          <p:nvSpPr>
            <p:cNvPr id="6" name="object 6">
              <a:extLst>
                <a:ext uri="{FF2B5EF4-FFF2-40B4-BE49-F238E27FC236}">
                  <a16:creationId xmlns:a16="http://schemas.microsoft.com/office/drawing/2014/main" id="{018FF1DC-D1B6-B78E-48C6-F4F09773D6F2}"/>
                </a:ext>
              </a:extLst>
            </p:cNvPr>
            <p:cNvSpPr/>
            <p:nvPr/>
          </p:nvSpPr>
          <p:spPr>
            <a:xfrm>
              <a:off x="0" y="5120639"/>
              <a:ext cx="315595" cy="3987165"/>
            </a:xfrm>
            <a:custGeom>
              <a:avLst/>
              <a:gdLst/>
              <a:ahLst/>
              <a:cxnLst/>
              <a:rect l="l" t="t" r="r" b="b"/>
              <a:pathLst>
                <a:path w="315595" h="3987165">
                  <a:moveTo>
                    <a:pt x="315455" y="53352"/>
                  </a:moveTo>
                  <a:lnTo>
                    <a:pt x="313944" y="53352"/>
                  </a:lnTo>
                  <a:lnTo>
                    <a:pt x="313944" y="44196"/>
                  </a:lnTo>
                  <a:lnTo>
                    <a:pt x="312420" y="44196"/>
                  </a:lnTo>
                  <a:lnTo>
                    <a:pt x="312420" y="39636"/>
                  </a:lnTo>
                  <a:lnTo>
                    <a:pt x="310896" y="39636"/>
                  </a:lnTo>
                  <a:lnTo>
                    <a:pt x="310896" y="35064"/>
                  </a:lnTo>
                  <a:lnTo>
                    <a:pt x="309372" y="35064"/>
                  </a:lnTo>
                  <a:lnTo>
                    <a:pt x="309372" y="32016"/>
                  </a:lnTo>
                  <a:lnTo>
                    <a:pt x="307848" y="32016"/>
                  </a:lnTo>
                  <a:lnTo>
                    <a:pt x="307848" y="28968"/>
                  </a:lnTo>
                  <a:lnTo>
                    <a:pt x="306324" y="28968"/>
                  </a:lnTo>
                  <a:lnTo>
                    <a:pt x="306324" y="25920"/>
                  </a:lnTo>
                  <a:lnTo>
                    <a:pt x="301752" y="21348"/>
                  </a:lnTo>
                  <a:lnTo>
                    <a:pt x="300228" y="21348"/>
                  </a:lnTo>
                  <a:lnTo>
                    <a:pt x="300228" y="18300"/>
                  </a:lnTo>
                  <a:lnTo>
                    <a:pt x="297929" y="18300"/>
                  </a:lnTo>
                  <a:lnTo>
                    <a:pt x="298704" y="16764"/>
                  </a:lnTo>
                  <a:lnTo>
                    <a:pt x="295656" y="13716"/>
                  </a:lnTo>
                  <a:lnTo>
                    <a:pt x="292608" y="12204"/>
                  </a:lnTo>
                  <a:lnTo>
                    <a:pt x="289560" y="9144"/>
                  </a:lnTo>
                  <a:lnTo>
                    <a:pt x="280416" y="4584"/>
                  </a:lnTo>
                  <a:lnTo>
                    <a:pt x="271272" y="1536"/>
                  </a:lnTo>
                  <a:lnTo>
                    <a:pt x="260604" y="0"/>
                  </a:lnTo>
                  <a:lnTo>
                    <a:pt x="0" y="0"/>
                  </a:lnTo>
                  <a:lnTo>
                    <a:pt x="0" y="10668"/>
                  </a:lnTo>
                  <a:lnTo>
                    <a:pt x="260604" y="10668"/>
                  </a:lnTo>
                  <a:lnTo>
                    <a:pt x="271272" y="12204"/>
                  </a:lnTo>
                  <a:lnTo>
                    <a:pt x="275844" y="13716"/>
                  </a:lnTo>
                  <a:lnTo>
                    <a:pt x="284988" y="18300"/>
                  </a:lnTo>
                  <a:lnTo>
                    <a:pt x="288036" y="21348"/>
                  </a:lnTo>
                  <a:lnTo>
                    <a:pt x="292608" y="23634"/>
                  </a:lnTo>
                  <a:lnTo>
                    <a:pt x="292608" y="25920"/>
                  </a:lnTo>
                  <a:lnTo>
                    <a:pt x="294132" y="25920"/>
                  </a:lnTo>
                  <a:lnTo>
                    <a:pt x="295656" y="27432"/>
                  </a:lnTo>
                  <a:lnTo>
                    <a:pt x="295656" y="30480"/>
                  </a:lnTo>
                  <a:lnTo>
                    <a:pt x="297180" y="30480"/>
                  </a:lnTo>
                  <a:lnTo>
                    <a:pt x="298704" y="32016"/>
                  </a:lnTo>
                  <a:lnTo>
                    <a:pt x="298704" y="35064"/>
                  </a:lnTo>
                  <a:lnTo>
                    <a:pt x="300228" y="35064"/>
                  </a:lnTo>
                  <a:lnTo>
                    <a:pt x="301752" y="36588"/>
                  </a:lnTo>
                  <a:lnTo>
                    <a:pt x="301752" y="39636"/>
                  </a:lnTo>
                  <a:lnTo>
                    <a:pt x="303276" y="39636"/>
                  </a:lnTo>
                  <a:lnTo>
                    <a:pt x="303276" y="45732"/>
                  </a:lnTo>
                  <a:lnTo>
                    <a:pt x="304800" y="45732"/>
                  </a:lnTo>
                  <a:lnTo>
                    <a:pt x="304800" y="53352"/>
                  </a:lnTo>
                  <a:lnTo>
                    <a:pt x="306324" y="53352"/>
                  </a:lnTo>
                  <a:lnTo>
                    <a:pt x="304800" y="3934968"/>
                  </a:lnTo>
                  <a:lnTo>
                    <a:pt x="303276" y="3942600"/>
                  </a:lnTo>
                  <a:lnTo>
                    <a:pt x="301752" y="3948684"/>
                  </a:lnTo>
                  <a:lnTo>
                    <a:pt x="300228" y="3950220"/>
                  </a:lnTo>
                  <a:lnTo>
                    <a:pt x="297180" y="3956316"/>
                  </a:lnTo>
                  <a:lnTo>
                    <a:pt x="294132" y="3959364"/>
                  </a:lnTo>
                  <a:lnTo>
                    <a:pt x="292608" y="3962412"/>
                  </a:lnTo>
                  <a:lnTo>
                    <a:pt x="292608" y="3963936"/>
                  </a:lnTo>
                  <a:lnTo>
                    <a:pt x="291071" y="3963936"/>
                  </a:lnTo>
                  <a:lnTo>
                    <a:pt x="288036" y="3965460"/>
                  </a:lnTo>
                  <a:lnTo>
                    <a:pt x="284988" y="3968508"/>
                  </a:lnTo>
                  <a:lnTo>
                    <a:pt x="281940" y="3970032"/>
                  </a:lnTo>
                  <a:lnTo>
                    <a:pt x="280416" y="3971556"/>
                  </a:lnTo>
                  <a:lnTo>
                    <a:pt x="277368" y="3973068"/>
                  </a:lnTo>
                  <a:lnTo>
                    <a:pt x="268224" y="3976128"/>
                  </a:lnTo>
                  <a:lnTo>
                    <a:pt x="0" y="3977652"/>
                  </a:lnTo>
                  <a:lnTo>
                    <a:pt x="0" y="3986784"/>
                  </a:lnTo>
                  <a:lnTo>
                    <a:pt x="271272" y="3985272"/>
                  </a:lnTo>
                  <a:lnTo>
                    <a:pt x="280416" y="3982224"/>
                  </a:lnTo>
                  <a:lnTo>
                    <a:pt x="283464" y="3980700"/>
                  </a:lnTo>
                  <a:lnTo>
                    <a:pt x="284988" y="3979176"/>
                  </a:lnTo>
                  <a:lnTo>
                    <a:pt x="291084" y="3976128"/>
                  </a:lnTo>
                  <a:lnTo>
                    <a:pt x="294132" y="3973068"/>
                  </a:lnTo>
                  <a:lnTo>
                    <a:pt x="297180" y="3971556"/>
                  </a:lnTo>
                  <a:lnTo>
                    <a:pt x="298399" y="3969118"/>
                  </a:lnTo>
                  <a:lnTo>
                    <a:pt x="300228" y="3970032"/>
                  </a:lnTo>
                  <a:lnTo>
                    <a:pt x="300228" y="3966984"/>
                  </a:lnTo>
                  <a:lnTo>
                    <a:pt x="304800" y="3962412"/>
                  </a:lnTo>
                  <a:lnTo>
                    <a:pt x="309372" y="3953268"/>
                  </a:lnTo>
                  <a:lnTo>
                    <a:pt x="312420" y="3944124"/>
                  </a:lnTo>
                  <a:lnTo>
                    <a:pt x="313944" y="3933456"/>
                  </a:lnTo>
                  <a:lnTo>
                    <a:pt x="315455" y="53352"/>
                  </a:lnTo>
                  <a:close/>
                </a:path>
              </a:pathLst>
            </a:custGeom>
            <a:solidFill>
              <a:srgbClr val="B3B6E4"/>
            </a:solidFill>
          </p:spPr>
          <p:txBody>
            <a:bodyPr wrap="square" lIns="0" tIns="0" rIns="0" bIns="0" rtlCol="0"/>
            <a:lstStyle/>
            <a:p>
              <a:endParaRPr sz="1391"/>
            </a:p>
          </p:txBody>
        </p:sp>
        <p:pic>
          <p:nvPicPr>
            <p:cNvPr id="7" name="object 7">
              <a:extLst>
                <a:ext uri="{FF2B5EF4-FFF2-40B4-BE49-F238E27FC236}">
                  <a16:creationId xmlns:a16="http://schemas.microsoft.com/office/drawing/2014/main" id="{A5A4DB14-9908-2905-5BB5-62E7371FED07}"/>
                </a:ext>
              </a:extLst>
            </p:cNvPr>
            <p:cNvPicPr/>
            <p:nvPr/>
          </p:nvPicPr>
          <p:blipFill>
            <a:blip r:embed="rId2" cstate="print"/>
            <a:stretch>
              <a:fillRect/>
            </a:stretch>
          </p:blipFill>
          <p:spPr>
            <a:xfrm>
              <a:off x="80772" y="6531863"/>
              <a:ext cx="158877" cy="2392394"/>
            </a:xfrm>
            <a:prstGeom prst="rect">
              <a:avLst/>
            </a:prstGeom>
          </p:spPr>
        </p:pic>
        <p:pic>
          <p:nvPicPr>
            <p:cNvPr id="8" name="object 8">
              <a:extLst>
                <a:ext uri="{FF2B5EF4-FFF2-40B4-BE49-F238E27FC236}">
                  <a16:creationId xmlns:a16="http://schemas.microsoft.com/office/drawing/2014/main" id="{39CB2577-B441-EC23-8B6A-563CD67949B2}"/>
                </a:ext>
              </a:extLst>
            </p:cNvPr>
            <p:cNvPicPr/>
            <p:nvPr/>
          </p:nvPicPr>
          <p:blipFill>
            <a:blip r:embed="rId3" cstate="print"/>
            <a:stretch>
              <a:fillRect/>
            </a:stretch>
          </p:blipFill>
          <p:spPr>
            <a:xfrm>
              <a:off x="85439" y="5816250"/>
              <a:ext cx="161829" cy="648462"/>
            </a:xfrm>
            <a:prstGeom prst="rect">
              <a:avLst/>
            </a:prstGeom>
          </p:spPr>
        </p:pic>
        <p:pic>
          <p:nvPicPr>
            <p:cNvPr id="9" name="object 9">
              <a:extLst>
                <a:ext uri="{FF2B5EF4-FFF2-40B4-BE49-F238E27FC236}">
                  <a16:creationId xmlns:a16="http://schemas.microsoft.com/office/drawing/2014/main" id="{C366A8E2-9967-D1D5-ED9A-4CB5BCD56638}"/>
                </a:ext>
              </a:extLst>
            </p:cNvPr>
            <p:cNvPicPr/>
            <p:nvPr/>
          </p:nvPicPr>
          <p:blipFill>
            <a:blip r:embed="rId4" cstate="print"/>
            <a:stretch>
              <a:fillRect/>
            </a:stretch>
          </p:blipFill>
          <p:spPr>
            <a:xfrm>
              <a:off x="0" y="954024"/>
              <a:ext cx="315467" cy="3995927"/>
            </a:xfrm>
            <a:prstGeom prst="rect">
              <a:avLst/>
            </a:prstGeom>
          </p:spPr>
        </p:pic>
        <p:pic>
          <p:nvPicPr>
            <p:cNvPr id="10" name="object 10">
              <a:extLst>
                <a:ext uri="{FF2B5EF4-FFF2-40B4-BE49-F238E27FC236}">
                  <a16:creationId xmlns:a16="http://schemas.microsoft.com/office/drawing/2014/main" id="{652D5DA7-04E9-53D9-BDAF-478B330808B2}"/>
                </a:ext>
              </a:extLst>
            </p:cNvPr>
            <p:cNvPicPr/>
            <p:nvPr/>
          </p:nvPicPr>
          <p:blipFill>
            <a:blip r:embed="rId5" cstate="print"/>
            <a:stretch>
              <a:fillRect/>
            </a:stretch>
          </p:blipFill>
          <p:spPr>
            <a:xfrm>
              <a:off x="486146" y="5119677"/>
              <a:ext cx="1698802" cy="3988422"/>
            </a:xfrm>
            <a:prstGeom prst="rect">
              <a:avLst/>
            </a:prstGeom>
          </p:spPr>
        </p:pic>
        <p:pic>
          <p:nvPicPr>
            <p:cNvPr id="11" name="object 11">
              <a:extLst>
                <a:ext uri="{FF2B5EF4-FFF2-40B4-BE49-F238E27FC236}">
                  <a16:creationId xmlns:a16="http://schemas.microsoft.com/office/drawing/2014/main" id="{41AAF118-5FE4-4BF7-ECF9-95B21C1B2A5D}"/>
                </a:ext>
              </a:extLst>
            </p:cNvPr>
            <p:cNvPicPr/>
            <p:nvPr/>
          </p:nvPicPr>
          <p:blipFill>
            <a:blip r:embed="rId6" cstate="print"/>
            <a:stretch>
              <a:fillRect/>
            </a:stretch>
          </p:blipFill>
          <p:spPr>
            <a:xfrm>
              <a:off x="486146" y="952871"/>
              <a:ext cx="1698802" cy="3997471"/>
            </a:xfrm>
            <a:prstGeom prst="rect">
              <a:avLst/>
            </a:prstGeom>
          </p:spPr>
        </p:pic>
      </p:grpSp>
      <p:grpSp>
        <p:nvGrpSpPr>
          <p:cNvPr id="12" name="object 12">
            <a:extLst>
              <a:ext uri="{FF2B5EF4-FFF2-40B4-BE49-F238E27FC236}">
                <a16:creationId xmlns:a16="http://schemas.microsoft.com/office/drawing/2014/main" id="{BEE23AEA-CBD0-8784-6915-2402A605EBE4}"/>
              </a:ext>
            </a:extLst>
          </p:cNvPr>
          <p:cNvGrpSpPr/>
          <p:nvPr/>
        </p:nvGrpSpPr>
        <p:grpSpPr>
          <a:xfrm rot="5400000">
            <a:off x="4213246" y="699636"/>
            <a:ext cx="3896995" cy="7294476"/>
            <a:chOff x="2729484" y="315468"/>
            <a:chExt cx="5043170" cy="9439910"/>
          </a:xfrm>
        </p:grpSpPr>
        <p:pic>
          <p:nvPicPr>
            <p:cNvPr id="13" name="object 13">
              <a:extLst>
                <a:ext uri="{FF2B5EF4-FFF2-40B4-BE49-F238E27FC236}">
                  <a16:creationId xmlns:a16="http://schemas.microsoft.com/office/drawing/2014/main" id="{71AAEF55-4C4B-F301-01F1-8F5C0DA653EB}"/>
                </a:ext>
              </a:extLst>
            </p:cNvPr>
            <p:cNvPicPr/>
            <p:nvPr/>
          </p:nvPicPr>
          <p:blipFill>
            <a:blip r:embed="rId7" cstate="print"/>
            <a:stretch>
              <a:fillRect/>
            </a:stretch>
          </p:blipFill>
          <p:spPr>
            <a:xfrm>
              <a:off x="2729484" y="315468"/>
              <a:ext cx="5042916" cy="9439656"/>
            </a:xfrm>
            <a:prstGeom prst="rect">
              <a:avLst/>
            </a:prstGeom>
          </p:spPr>
        </p:pic>
        <p:sp>
          <p:nvSpPr>
            <p:cNvPr id="14" name="object 14">
              <a:extLst>
                <a:ext uri="{FF2B5EF4-FFF2-40B4-BE49-F238E27FC236}">
                  <a16:creationId xmlns:a16="http://schemas.microsoft.com/office/drawing/2014/main" id="{3A2753D2-0519-81EE-CF27-847B513A744E}"/>
                </a:ext>
              </a:extLst>
            </p:cNvPr>
            <p:cNvSpPr/>
            <p:nvPr/>
          </p:nvSpPr>
          <p:spPr>
            <a:xfrm>
              <a:off x="4483608" y="4235208"/>
              <a:ext cx="3289300" cy="818515"/>
            </a:xfrm>
            <a:custGeom>
              <a:avLst/>
              <a:gdLst/>
              <a:ahLst/>
              <a:cxnLst/>
              <a:rect l="l" t="t" r="r" b="b"/>
              <a:pathLst>
                <a:path w="3289300" h="818514">
                  <a:moveTo>
                    <a:pt x="288036" y="0"/>
                  </a:moveTo>
                  <a:lnTo>
                    <a:pt x="249936" y="0"/>
                  </a:lnTo>
                  <a:lnTo>
                    <a:pt x="249936" y="601980"/>
                  </a:lnTo>
                  <a:lnTo>
                    <a:pt x="288036" y="601980"/>
                  </a:lnTo>
                  <a:lnTo>
                    <a:pt x="288036" y="0"/>
                  </a:lnTo>
                  <a:close/>
                </a:path>
                <a:path w="3289300" h="818514">
                  <a:moveTo>
                    <a:pt x="3288792" y="780288"/>
                  </a:moveTo>
                  <a:lnTo>
                    <a:pt x="0" y="780288"/>
                  </a:lnTo>
                  <a:lnTo>
                    <a:pt x="0" y="818388"/>
                  </a:lnTo>
                  <a:lnTo>
                    <a:pt x="3288792" y="818388"/>
                  </a:lnTo>
                  <a:lnTo>
                    <a:pt x="3288792" y="780288"/>
                  </a:lnTo>
                  <a:close/>
                </a:path>
              </a:pathLst>
            </a:custGeom>
            <a:solidFill>
              <a:srgbClr val="B3B6E4"/>
            </a:solidFill>
          </p:spPr>
          <p:txBody>
            <a:bodyPr wrap="square" lIns="0" tIns="0" rIns="0" bIns="0" rtlCol="0"/>
            <a:lstStyle/>
            <a:p>
              <a:endParaRPr sz="1391"/>
            </a:p>
          </p:txBody>
        </p:sp>
        <p:sp>
          <p:nvSpPr>
            <p:cNvPr id="15" name="object 15">
              <a:extLst>
                <a:ext uri="{FF2B5EF4-FFF2-40B4-BE49-F238E27FC236}">
                  <a16:creationId xmlns:a16="http://schemas.microsoft.com/office/drawing/2014/main" id="{E3F6B8C5-A5AA-4763-4FDD-A005C1EFB33D}"/>
                </a:ext>
              </a:extLst>
            </p:cNvPr>
            <p:cNvSpPr/>
            <p:nvPr/>
          </p:nvSpPr>
          <p:spPr>
            <a:xfrm>
              <a:off x="4565237" y="4841271"/>
              <a:ext cx="382270" cy="381635"/>
            </a:xfrm>
            <a:custGeom>
              <a:avLst/>
              <a:gdLst/>
              <a:ahLst/>
              <a:cxnLst/>
              <a:rect l="l" t="t" r="r" b="b"/>
              <a:pathLst>
                <a:path w="382270" h="381635">
                  <a:moveTo>
                    <a:pt x="338899" y="381476"/>
                  </a:moveTo>
                  <a:lnTo>
                    <a:pt x="328231" y="381476"/>
                  </a:lnTo>
                  <a:lnTo>
                    <a:pt x="41243" y="381476"/>
                  </a:lnTo>
                  <a:lnTo>
                    <a:pt x="38195" y="379952"/>
                  </a:lnTo>
                  <a:lnTo>
                    <a:pt x="35147" y="379952"/>
                  </a:lnTo>
                  <a:lnTo>
                    <a:pt x="22955" y="373856"/>
                  </a:lnTo>
                  <a:lnTo>
                    <a:pt x="19907" y="370712"/>
                  </a:lnTo>
                  <a:lnTo>
                    <a:pt x="16859" y="369188"/>
                  </a:lnTo>
                  <a:lnTo>
                    <a:pt x="15335" y="366140"/>
                  </a:lnTo>
                  <a:lnTo>
                    <a:pt x="12287" y="364616"/>
                  </a:lnTo>
                  <a:lnTo>
                    <a:pt x="10763" y="361568"/>
                  </a:lnTo>
                  <a:lnTo>
                    <a:pt x="7715" y="358520"/>
                  </a:lnTo>
                  <a:lnTo>
                    <a:pt x="1524" y="346328"/>
                  </a:lnTo>
                  <a:lnTo>
                    <a:pt x="1524" y="343280"/>
                  </a:lnTo>
                  <a:lnTo>
                    <a:pt x="0" y="340232"/>
                  </a:lnTo>
                  <a:lnTo>
                    <a:pt x="0" y="42671"/>
                  </a:lnTo>
                  <a:lnTo>
                    <a:pt x="1524" y="39623"/>
                  </a:lnTo>
                  <a:lnTo>
                    <a:pt x="1524" y="36575"/>
                  </a:lnTo>
                  <a:lnTo>
                    <a:pt x="7715" y="24383"/>
                  </a:lnTo>
                  <a:lnTo>
                    <a:pt x="10763" y="21335"/>
                  </a:lnTo>
                  <a:lnTo>
                    <a:pt x="12287" y="18287"/>
                  </a:lnTo>
                  <a:lnTo>
                    <a:pt x="15335" y="16763"/>
                  </a:lnTo>
                  <a:lnTo>
                    <a:pt x="16859" y="13715"/>
                  </a:lnTo>
                  <a:lnTo>
                    <a:pt x="19907" y="10667"/>
                  </a:lnTo>
                  <a:lnTo>
                    <a:pt x="35147" y="3047"/>
                  </a:lnTo>
                  <a:lnTo>
                    <a:pt x="38195" y="3047"/>
                  </a:lnTo>
                  <a:lnTo>
                    <a:pt x="41243" y="1523"/>
                  </a:lnTo>
                  <a:lnTo>
                    <a:pt x="45815" y="1523"/>
                  </a:lnTo>
                  <a:lnTo>
                    <a:pt x="48863" y="0"/>
                  </a:lnTo>
                  <a:lnTo>
                    <a:pt x="332803" y="0"/>
                  </a:lnTo>
                  <a:lnTo>
                    <a:pt x="335851" y="1523"/>
                  </a:lnTo>
                  <a:lnTo>
                    <a:pt x="338899" y="1523"/>
                  </a:lnTo>
                  <a:lnTo>
                    <a:pt x="341947" y="3047"/>
                  </a:lnTo>
                  <a:lnTo>
                    <a:pt x="344995" y="3047"/>
                  </a:lnTo>
                  <a:lnTo>
                    <a:pt x="360235" y="10667"/>
                  </a:lnTo>
                  <a:lnTo>
                    <a:pt x="370903" y="21335"/>
                  </a:lnTo>
                  <a:lnTo>
                    <a:pt x="380142" y="39623"/>
                  </a:lnTo>
                  <a:lnTo>
                    <a:pt x="380142" y="45815"/>
                  </a:lnTo>
                  <a:lnTo>
                    <a:pt x="381666" y="50387"/>
                  </a:lnTo>
                  <a:lnTo>
                    <a:pt x="381666" y="332612"/>
                  </a:lnTo>
                  <a:lnTo>
                    <a:pt x="380142" y="337184"/>
                  </a:lnTo>
                  <a:lnTo>
                    <a:pt x="380142" y="343280"/>
                  </a:lnTo>
                  <a:lnTo>
                    <a:pt x="370903" y="361568"/>
                  </a:lnTo>
                  <a:lnTo>
                    <a:pt x="363283" y="369188"/>
                  </a:lnTo>
                  <a:lnTo>
                    <a:pt x="360235" y="370712"/>
                  </a:lnTo>
                  <a:lnTo>
                    <a:pt x="357187" y="373856"/>
                  </a:lnTo>
                  <a:lnTo>
                    <a:pt x="344995" y="379952"/>
                  </a:lnTo>
                  <a:lnTo>
                    <a:pt x="341947" y="379952"/>
                  </a:lnTo>
                  <a:lnTo>
                    <a:pt x="338899" y="381476"/>
                  </a:lnTo>
                  <a:close/>
                </a:path>
              </a:pathLst>
            </a:custGeom>
            <a:solidFill>
              <a:srgbClr val="DADBF0"/>
            </a:solidFill>
          </p:spPr>
          <p:txBody>
            <a:bodyPr wrap="square" lIns="0" tIns="0" rIns="0" bIns="0" rtlCol="0"/>
            <a:lstStyle/>
            <a:p>
              <a:endParaRPr sz="1391"/>
            </a:p>
          </p:txBody>
        </p:sp>
        <p:sp>
          <p:nvSpPr>
            <p:cNvPr id="16" name="object 16">
              <a:extLst>
                <a:ext uri="{FF2B5EF4-FFF2-40B4-BE49-F238E27FC236}">
                  <a16:creationId xmlns:a16="http://schemas.microsoft.com/office/drawing/2014/main" id="{F274B45F-3CA2-6D04-EAC8-D62B09EB251B}"/>
                </a:ext>
              </a:extLst>
            </p:cNvPr>
            <p:cNvSpPr/>
            <p:nvPr/>
          </p:nvSpPr>
          <p:spPr>
            <a:xfrm>
              <a:off x="4565237" y="4841271"/>
              <a:ext cx="382270" cy="381635"/>
            </a:xfrm>
            <a:custGeom>
              <a:avLst/>
              <a:gdLst/>
              <a:ahLst/>
              <a:cxnLst/>
              <a:rect l="l" t="t" r="r" b="b"/>
              <a:pathLst>
                <a:path w="382270" h="381635">
                  <a:moveTo>
                    <a:pt x="328231" y="381476"/>
                  </a:moveTo>
                  <a:lnTo>
                    <a:pt x="51911" y="381476"/>
                  </a:lnTo>
                  <a:lnTo>
                    <a:pt x="48863" y="381476"/>
                  </a:lnTo>
                  <a:lnTo>
                    <a:pt x="45815" y="381476"/>
                  </a:lnTo>
                  <a:lnTo>
                    <a:pt x="41243" y="381476"/>
                  </a:lnTo>
                  <a:lnTo>
                    <a:pt x="38195" y="379952"/>
                  </a:lnTo>
                  <a:lnTo>
                    <a:pt x="35147" y="379952"/>
                  </a:lnTo>
                  <a:lnTo>
                    <a:pt x="32099" y="378428"/>
                  </a:lnTo>
                  <a:lnTo>
                    <a:pt x="29051" y="376904"/>
                  </a:lnTo>
                  <a:lnTo>
                    <a:pt x="26003" y="375380"/>
                  </a:lnTo>
                  <a:lnTo>
                    <a:pt x="22955" y="373856"/>
                  </a:lnTo>
                  <a:lnTo>
                    <a:pt x="19907" y="370712"/>
                  </a:lnTo>
                  <a:lnTo>
                    <a:pt x="16859" y="369188"/>
                  </a:lnTo>
                  <a:lnTo>
                    <a:pt x="15335" y="366140"/>
                  </a:lnTo>
                  <a:lnTo>
                    <a:pt x="12287" y="364616"/>
                  </a:lnTo>
                  <a:lnTo>
                    <a:pt x="10763" y="361568"/>
                  </a:lnTo>
                  <a:lnTo>
                    <a:pt x="7715" y="358520"/>
                  </a:lnTo>
                  <a:lnTo>
                    <a:pt x="6191" y="355472"/>
                  </a:lnTo>
                  <a:lnTo>
                    <a:pt x="4571" y="352424"/>
                  </a:lnTo>
                  <a:lnTo>
                    <a:pt x="3047" y="349376"/>
                  </a:lnTo>
                  <a:lnTo>
                    <a:pt x="1524" y="346328"/>
                  </a:lnTo>
                  <a:lnTo>
                    <a:pt x="1524" y="343280"/>
                  </a:lnTo>
                  <a:lnTo>
                    <a:pt x="0" y="340232"/>
                  </a:lnTo>
                  <a:lnTo>
                    <a:pt x="0" y="337184"/>
                  </a:lnTo>
                  <a:lnTo>
                    <a:pt x="0" y="332612"/>
                  </a:lnTo>
                  <a:lnTo>
                    <a:pt x="0" y="42671"/>
                  </a:lnTo>
                  <a:lnTo>
                    <a:pt x="1524" y="39623"/>
                  </a:lnTo>
                  <a:lnTo>
                    <a:pt x="1524" y="36575"/>
                  </a:lnTo>
                  <a:lnTo>
                    <a:pt x="3047" y="33528"/>
                  </a:lnTo>
                  <a:lnTo>
                    <a:pt x="4571" y="30480"/>
                  </a:lnTo>
                  <a:lnTo>
                    <a:pt x="6191" y="27432"/>
                  </a:lnTo>
                  <a:lnTo>
                    <a:pt x="7715" y="24383"/>
                  </a:lnTo>
                  <a:lnTo>
                    <a:pt x="10763" y="21335"/>
                  </a:lnTo>
                  <a:lnTo>
                    <a:pt x="12287" y="18287"/>
                  </a:lnTo>
                  <a:lnTo>
                    <a:pt x="15335" y="16763"/>
                  </a:lnTo>
                  <a:lnTo>
                    <a:pt x="16859" y="13715"/>
                  </a:lnTo>
                  <a:lnTo>
                    <a:pt x="19907" y="10667"/>
                  </a:lnTo>
                  <a:lnTo>
                    <a:pt x="22955" y="9143"/>
                  </a:lnTo>
                  <a:lnTo>
                    <a:pt x="26003" y="7619"/>
                  </a:lnTo>
                  <a:lnTo>
                    <a:pt x="29051" y="6095"/>
                  </a:lnTo>
                  <a:lnTo>
                    <a:pt x="32099" y="4571"/>
                  </a:lnTo>
                  <a:lnTo>
                    <a:pt x="35147" y="3047"/>
                  </a:lnTo>
                  <a:lnTo>
                    <a:pt x="38195" y="3047"/>
                  </a:lnTo>
                  <a:lnTo>
                    <a:pt x="41243" y="1523"/>
                  </a:lnTo>
                  <a:lnTo>
                    <a:pt x="45815" y="1523"/>
                  </a:lnTo>
                  <a:lnTo>
                    <a:pt x="48863" y="0"/>
                  </a:lnTo>
                  <a:lnTo>
                    <a:pt x="51911" y="0"/>
                  </a:lnTo>
                  <a:lnTo>
                    <a:pt x="328231" y="0"/>
                  </a:lnTo>
                  <a:lnTo>
                    <a:pt x="332803" y="0"/>
                  </a:lnTo>
                  <a:lnTo>
                    <a:pt x="335851" y="1523"/>
                  </a:lnTo>
                  <a:lnTo>
                    <a:pt x="338899" y="1523"/>
                  </a:lnTo>
                  <a:lnTo>
                    <a:pt x="341947" y="3047"/>
                  </a:lnTo>
                  <a:lnTo>
                    <a:pt x="344995" y="3047"/>
                  </a:lnTo>
                  <a:lnTo>
                    <a:pt x="348043" y="4571"/>
                  </a:lnTo>
                  <a:lnTo>
                    <a:pt x="351091" y="6095"/>
                  </a:lnTo>
                  <a:lnTo>
                    <a:pt x="354139" y="7619"/>
                  </a:lnTo>
                  <a:lnTo>
                    <a:pt x="357187" y="9143"/>
                  </a:lnTo>
                  <a:lnTo>
                    <a:pt x="360235" y="10667"/>
                  </a:lnTo>
                  <a:lnTo>
                    <a:pt x="363283" y="13715"/>
                  </a:lnTo>
                  <a:lnTo>
                    <a:pt x="366331" y="16763"/>
                  </a:lnTo>
                  <a:lnTo>
                    <a:pt x="367855" y="18287"/>
                  </a:lnTo>
                  <a:lnTo>
                    <a:pt x="370903" y="21335"/>
                  </a:lnTo>
                  <a:lnTo>
                    <a:pt x="372427" y="24383"/>
                  </a:lnTo>
                  <a:lnTo>
                    <a:pt x="373951" y="27432"/>
                  </a:lnTo>
                  <a:lnTo>
                    <a:pt x="375475" y="30480"/>
                  </a:lnTo>
                  <a:lnTo>
                    <a:pt x="376999" y="33528"/>
                  </a:lnTo>
                  <a:lnTo>
                    <a:pt x="378618" y="36575"/>
                  </a:lnTo>
                  <a:lnTo>
                    <a:pt x="380142" y="39623"/>
                  </a:lnTo>
                  <a:lnTo>
                    <a:pt x="380142" y="42671"/>
                  </a:lnTo>
                  <a:lnTo>
                    <a:pt x="380142" y="45815"/>
                  </a:lnTo>
                  <a:lnTo>
                    <a:pt x="381666" y="50387"/>
                  </a:lnTo>
                  <a:lnTo>
                    <a:pt x="381666" y="53435"/>
                  </a:lnTo>
                  <a:lnTo>
                    <a:pt x="381666" y="329564"/>
                  </a:lnTo>
                  <a:lnTo>
                    <a:pt x="381666" y="332612"/>
                  </a:lnTo>
                  <a:lnTo>
                    <a:pt x="380142" y="337184"/>
                  </a:lnTo>
                  <a:lnTo>
                    <a:pt x="380142" y="340232"/>
                  </a:lnTo>
                  <a:lnTo>
                    <a:pt x="380142" y="343280"/>
                  </a:lnTo>
                  <a:lnTo>
                    <a:pt x="378618" y="346328"/>
                  </a:lnTo>
                  <a:lnTo>
                    <a:pt x="376999" y="349376"/>
                  </a:lnTo>
                  <a:lnTo>
                    <a:pt x="375475" y="352424"/>
                  </a:lnTo>
                  <a:lnTo>
                    <a:pt x="373951" y="355472"/>
                  </a:lnTo>
                  <a:lnTo>
                    <a:pt x="372427" y="358520"/>
                  </a:lnTo>
                  <a:lnTo>
                    <a:pt x="370903" y="361568"/>
                  </a:lnTo>
                  <a:lnTo>
                    <a:pt x="367855" y="364616"/>
                  </a:lnTo>
                  <a:lnTo>
                    <a:pt x="366331" y="366140"/>
                  </a:lnTo>
                  <a:lnTo>
                    <a:pt x="363283" y="369188"/>
                  </a:lnTo>
                  <a:lnTo>
                    <a:pt x="360235" y="370712"/>
                  </a:lnTo>
                  <a:lnTo>
                    <a:pt x="357187" y="373856"/>
                  </a:lnTo>
                  <a:lnTo>
                    <a:pt x="354139" y="375380"/>
                  </a:lnTo>
                  <a:lnTo>
                    <a:pt x="351091" y="376904"/>
                  </a:lnTo>
                  <a:lnTo>
                    <a:pt x="348043" y="378428"/>
                  </a:lnTo>
                  <a:lnTo>
                    <a:pt x="344995" y="379952"/>
                  </a:lnTo>
                  <a:lnTo>
                    <a:pt x="341947" y="379952"/>
                  </a:lnTo>
                  <a:lnTo>
                    <a:pt x="338899" y="381476"/>
                  </a:lnTo>
                  <a:lnTo>
                    <a:pt x="335851" y="381476"/>
                  </a:lnTo>
                  <a:lnTo>
                    <a:pt x="332803" y="381476"/>
                  </a:lnTo>
                  <a:lnTo>
                    <a:pt x="328231" y="381476"/>
                  </a:lnTo>
                  <a:close/>
                </a:path>
              </a:pathLst>
            </a:custGeom>
            <a:ln w="10687">
              <a:solidFill>
                <a:srgbClr val="B3B6E4"/>
              </a:solidFill>
            </a:ln>
          </p:spPr>
          <p:txBody>
            <a:bodyPr wrap="square" lIns="0" tIns="0" rIns="0" bIns="0" rtlCol="0"/>
            <a:lstStyle/>
            <a:p>
              <a:endParaRPr sz="1391"/>
            </a:p>
          </p:txBody>
        </p:sp>
        <p:pic>
          <p:nvPicPr>
            <p:cNvPr id="17" name="object 17">
              <a:extLst>
                <a:ext uri="{FF2B5EF4-FFF2-40B4-BE49-F238E27FC236}">
                  <a16:creationId xmlns:a16="http://schemas.microsoft.com/office/drawing/2014/main" id="{F475DE08-9F81-3981-BA91-973A2520E6D1}"/>
                </a:ext>
              </a:extLst>
            </p:cNvPr>
            <p:cNvPicPr/>
            <p:nvPr/>
          </p:nvPicPr>
          <p:blipFill>
            <a:blip r:embed="rId8" cstate="print"/>
            <a:stretch>
              <a:fillRect/>
            </a:stretch>
          </p:blipFill>
          <p:spPr>
            <a:xfrm>
              <a:off x="4658391" y="4999958"/>
              <a:ext cx="187737" cy="83915"/>
            </a:xfrm>
            <a:prstGeom prst="rect">
              <a:avLst/>
            </a:prstGeom>
          </p:spPr>
        </p:pic>
        <p:pic>
          <p:nvPicPr>
            <p:cNvPr id="18" name="object 18">
              <a:extLst>
                <a:ext uri="{FF2B5EF4-FFF2-40B4-BE49-F238E27FC236}">
                  <a16:creationId xmlns:a16="http://schemas.microsoft.com/office/drawing/2014/main" id="{490FFF62-39C3-FAA0-B9BC-4F6E3AFFFD61}"/>
                </a:ext>
              </a:extLst>
            </p:cNvPr>
            <p:cNvPicPr/>
            <p:nvPr/>
          </p:nvPicPr>
          <p:blipFill>
            <a:blip r:embed="rId9" cstate="print"/>
            <a:stretch>
              <a:fillRect/>
            </a:stretch>
          </p:blipFill>
          <p:spPr>
            <a:xfrm>
              <a:off x="4711826" y="3631310"/>
              <a:ext cx="186213" cy="448627"/>
            </a:xfrm>
            <a:prstGeom prst="rect">
              <a:avLst/>
            </a:prstGeom>
          </p:spPr>
        </p:pic>
        <p:sp>
          <p:nvSpPr>
            <p:cNvPr id="19" name="object 19">
              <a:extLst>
                <a:ext uri="{FF2B5EF4-FFF2-40B4-BE49-F238E27FC236}">
                  <a16:creationId xmlns:a16="http://schemas.microsoft.com/office/drawing/2014/main" id="{53B4E385-1B48-E67A-0A15-5F367E0B7D03}"/>
                </a:ext>
              </a:extLst>
            </p:cNvPr>
            <p:cNvSpPr/>
            <p:nvPr/>
          </p:nvSpPr>
          <p:spPr>
            <a:xfrm>
              <a:off x="4717923" y="2848647"/>
              <a:ext cx="158750" cy="730885"/>
            </a:xfrm>
            <a:custGeom>
              <a:avLst/>
              <a:gdLst/>
              <a:ahLst/>
              <a:cxnLst/>
              <a:rect l="l" t="t" r="r" b="b"/>
              <a:pathLst>
                <a:path w="158750" h="730885">
                  <a:moveTo>
                    <a:pt x="157162" y="581304"/>
                  </a:moveTo>
                  <a:lnTo>
                    <a:pt x="96100" y="602030"/>
                  </a:lnTo>
                  <a:lnTo>
                    <a:pt x="96100" y="636473"/>
                  </a:lnTo>
                  <a:lnTo>
                    <a:pt x="96100" y="675640"/>
                  </a:lnTo>
                  <a:lnTo>
                    <a:pt x="36576" y="656082"/>
                  </a:lnTo>
                  <a:lnTo>
                    <a:pt x="96100" y="636473"/>
                  </a:lnTo>
                  <a:lnTo>
                    <a:pt x="96100" y="602030"/>
                  </a:lnTo>
                  <a:lnTo>
                    <a:pt x="0" y="634644"/>
                  </a:lnTo>
                  <a:lnTo>
                    <a:pt x="0" y="677418"/>
                  </a:lnTo>
                  <a:lnTo>
                    <a:pt x="157162" y="730846"/>
                  </a:lnTo>
                  <a:lnTo>
                    <a:pt x="157162" y="697230"/>
                  </a:lnTo>
                  <a:lnTo>
                    <a:pt x="157162" y="695706"/>
                  </a:lnTo>
                  <a:lnTo>
                    <a:pt x="120586" y="683691"/>
                  </a:lnTo>
                  <a:lnTo>
                    <a:pt x="120586" y="628408"/>
                  </a:lnTo>
                  <a:lnTo>
                    <a:pt x="157162" y="616356"/>
                  </a:lnTo>
                  <a:lnTo>
                    <a:pt x="157162" y="614832"/>
                  </a:lnTo>
                  <a:lnTo>
                    <a:pt x="157162" y="581304"/>
                  </a:lnTo>
                  <a:close/>
                </a:path>
                <a:path w="158750" h="730885">
                  <a:moveTo>
                    <a:pt x="158686" y="521779"/>
                  </a:moveTo>
                  <a:lnTo>
                    <a:pt x="144970" y="480631"/>
                  </a:lnTo>
                  <a:lnTo>
                    <a:pt x="137350" y="477583"/>
                  </a:lnTo>
                  <a:lnTo>
                    <a:pt x="131254" y="472922"/>
                  </a:lnTo>
                  <a:lnTo>
                    <a:pt x="122110" y="469874"/>
                  </a:lnTo>
                  <a:lnTo>
                    <a:pt x="114490" y="469874"/>
                  </a:lnTo>
                  <a:lnTo>
                    <a:pt x="114490" y="500443"/>
                  </a:lnTo>
                  <a:lnTo>
                    <a:pt x="117538" y="500443"/>
                  </a:lnTo>
                  <a:lnTo>
                    <a:pt x="122110" y="501967"/>
                  </a:lnTo>
                  <a:lnTo>
                    <a:pt x="125158" y="503491"/>
                  </a:lnTo>
                  <a:lnTo>
                    <a:pt x="126682" y="506539"/>
                  </a:lnTo>
                  <a:lnTo>
                    <a:pt x="129730" y="508063"/>
                  </a:lnTo>
                  <a:lnTo>
                    <a:pt x="132778" y="514159"/>
                  </a:lnTo>
                  <a:lnTo>
                    <a:pt x="132778" y="530923"/>
                  </a:lnTo>
                  <a:lnTo>
                    <a:pt x="129730" y="533971"/>
                  </a:lnTo>
                  <a:lnTo>
                    <a:pt x="126682" y="538543"/>
                  </a:lnTo>
                  <a:lnTo>
                    <a:pt x="122110" y="541591"/>
                  </a:lnTo>
                  <a:lnTo>
                    <a:pt x="117538" y="543115"/>
                  </a:lnTo>
                  <a:lnTo>
                    <a:pt x="105346" y="546163"/>
                  </a:lnTo>
                  <a:lnTo>
                    <a:pt x="91528" y="546163"/>
                  </a:lnTo>
                  <a:lnTo>
                    <a:pt x="64096" y="526351"/>
                  </a:lnTo>
                  <a:lnTo>
                    <a:pt x="64096" y="515683"/>
                  </a:lnTo>
                  <a:lnTo>
                    <a:pt x="65620" y="511111"/>
                  </a:lnTo>
                  <a:lnTo>
                    <a:pt x="68668" y="506539"/>
                  </a:lnTo>
                  <a:lnTo>
                    <a:pt x="71716" y="503491"/>
                  </a:lnTo>
                  <a:lnTo>
                    <a:pt x="77812" y="500443"/>
                  </a:lnTo>
                  <a:lnTo>
                    <a:pt x="82384" y="500443"/>
                  </a:lnTo>
                  <a:lnTo>
                    <a:pt x="82384" y="469874"/>
                  </a:lnTo>
                  <a:lnTo>
                    <a:pt x="73240" y="469874"/>
                  </a:lnTo>
                  <a:lnTo>
                    <a:pt x="65620" y="472922"/>
                  </a:lnTo>
                  <a:lnTo>
                    <a:pt x="53428" y="482155"/>
                  </a:lnTo>
                  <a:lnTo>
                    <a:pt x="47332" y="488251"/>
                  </a:lnTo>
                  <a:lnTo>
                    <a:pt x="44284" y="495871"/>
                  </a:lnTo>
                  <a:lnTo>
                    <a:pt x="41389" y="501637"/>
                  </a:lnTo>
                  <a:lnTo>
                    <a:pt x="39471" y="507682"/>
                  </a:lnTo>
                  <a:lnTo>
                    <a:pt x="38417" y="514299"/>
                  </a:lnTo>
                  <a:lnTo>
                    <a:pt x="38100" y="521779"/>
                  </a:lnTo>
                  <a:lnTo>
                    <a:pt x="38658" y="530618"/>
                  </a:lnTo>
                  <a:lnTo>
                    <a:pt x="60591" y="568426"/>
                  </a:lnTo>
                  <a:lnTo>
                    <a:pt x="99148" y="579793"/>
                  </a:lnTo>
                  <a:lnTo>
                    <a:pt x="107175" y="579234"/>
                  </a:lnTo>
                  <a:lnTo>
                    <a:pt x="142113" y="563968"/>
                  </a:lnTo>
                  <a:lnTo>
                    <a:pt x="158343" y="530618"/>
                  </a:lnTo>
                  <a:lnTo>
                    <a:pt x="158686" y="521779"/>
                  </a:lnTo>
                  <a:close/>
                </a:path>
                <a:path w="158750" h="730885">
                  <a:moveTo>
                    <a:pt x="158686" y="402805"/>
                  </a:moveTo>
                  <a:lnTo>
                    <a:pt x="144868" y="361569"/>
                  </a:lnTo>
                  <a:lnTo>
                    <a:pt x="137248" y="356997"/>
                  </a:lnTo>
                  <a:lnTo>
                    <a:pt x="131152" y="352425"/>
                  </a:lnTo>
                  <a:lnTo>
                    <a:pt x="122008" y="350901"/>
                  </a:lnTo>
                  <a:lnTo>
                    <a:pt x="114388" y="349377"/>
                  </a:lnTo>
                  <a:lnTo>
                    <a:pt x="114388" y="379857"/>
                  </a:lnTo>
                  <a:lnTo>
                    <a:pt x="117436" y="381381"/>
                  </a:lnTo>
                  <a:lnTo>
                    <a:pt x="122008" y="382905"/>
                  </a:lnTo>
                  <a:lnTo>
                    <a:pt x="125056" y="384429"/>
                  </a:lnTo>
                  <a:lnTo>
                    <a:pt x="129628" y="389089"/>
                  </a:lnTo>
                  <a:lnTo>
                    <a:pt x="132676" y="395185"/>
                  </a:lnTo>
                  <a:lnTo>
                    <a:pt x="132676" y="411949"/>
                  </a:lnTo>
                  <a:lnTo>
                    <a:pt x="129628" y="414997"/>
                  </a:lnTo>
                  <a:lnTo>
                    <a:pt x="126580" y="419569"/>
                  </a:lnTo>
                  <a:lnTo>
                    <a:pt x="122008" y="421093"/>
                  </a:lnTo>
                  <a:lnTo>
                    <a:pt x="117436" y="424141"/>
                  </a:lnTo>
                  <a:lnTo>
                    <a:pt x="105244" y="427189"/>
                  </a:lnTo>
                  <a:lnTo>
                    <a:pt x="91528" y="427189"/>
                  </a:lnTo>
                  <a:lnTo>
                    <a:pt x="83820" y="425665"/>
                  </a:lnTo>
                  <a:lnTo>
                    <a:pt x="64008" y="407377"/>
                  </a:lnTo>
                  <a:lnTo>
                    <a:pt x="64008" y="396709"/>
                  </a:lnTo>
                  <a:lnTo>
                    <a:pt x="65532" y="390613"/>
                  </a:lnTo>
                  <a:lnTo>
                    <a:pt x="71628" y="384429"/>
                  </a:lnTo>
                  <a:lnTo>
                    <a:pt x="77724" y="381381"/>
                  </a:lnTo>
                  <a:lnTo>
                    <a:pt x="82296" y="379857"/>
                  </a:lnTo>
                  <a:lnTo>
                    <a:pt x="82296" y="349377"/>
                  </a:lnTo>
                  <a:lnTo>
                    <a:pt x="47244" y="367665"/>
                  </a:lnTo>
                  <a:lnTo>
                    <a:pt x="44196" y="375285"/>
                  </a:lnTo>
                  <a:lnTo>
                    <a:pt x="41313" y="381304"/>
                  </a:lnTo>
                  <a:lnTo>
                    <a:pt x="39433" y="387908"/>
                  </a:lnTo>
                  <a:lnTo>
                    <a:pt x="38404" y="395084"/>
                  </a:lnTo>
                  <a:lnTo>
                    <a:pt x="38100" y="402805"/>
                  </a:lnTo>
                  <a:lnTo>
                    <a:pt x="38646" y="411429"/>
                  </a:lnTo>
                  <a:lnTo>
                    <a:pt x="60502" y="449148"/>
                  </a:lnTo>
                  <a:lnTo>
                    <a:pt x="99148" y="459193"/>
                  </a:lnTo>
                  <a:lnTo>
                    <a:pt x="107124" y="458889"/>
                  </a:lnTo>
                  <a:lnTo>
                    <a:pt x="147027" y="439597"/>
                  </a:lnTo>
                  <a:lnTo>
                    <a:pt x="158343" y="411429"/>
                  </a:lnTo>
                  <a:lnTo>
                    <a:pt x="158686" y="402805"/>
                  </a:lnTo>
                  <a:close/>
                </a:path>
                <a:path w="158750" h="730885">
                  <a:moveTo>
                    <a:pt x="158686" y="282232"/>
                  </a:moveTo>
                  <a:lnTo>
                    <a:pt x="147916" y="242608"/>
                  </a:lnTo>
                  <a:lnTo>
                    <a:pt x="141820" y="238036"/>
                  </a:lnTo>
                  <a:lnTo>
                    <a:pt x="137248" y="233464"/>
                  </a:lnTo>
                  <a:lnTo>
                    <a:pt x="131152" y="230416"/>
                  </a:lnTo>
                  <a:lnTo>
                    <a:pt x="123532" y="228892"/>
                  </a:lnTo>
                  <a:lnTo>
                    <a:pt x="120484" y="259372"/>
                  </a:lnTo>
                  <a:lnTo>
                    <a:pt x="126580" y="262420"/>
                  </a:lnTo>
                  <a:lnTo>
                    <a:pt x="128104" y="263944"/>
                  </a:lnTo>
                  <a:lnTo>
                    <a:pt x="131152" y="265468"/>
                  </a:lnTo>
                  <a:lnTo>
                    <a:pt x="132676" y="268516"/>
                  </a:lnTo>
                  <a:lnTo>
                    <a:pt x="132676" y="271564"/>
                  </a:lnTo>
                  <a:lnTo>
                    <a:pt x="134200" y="274612"/>
                  </a:lnTo>
                  <a:lnTo>
                    <a:pt x="134200" y="291376"/>
                  </a:lnTo>
                  <a:lnTo>
                    <a:pt x="131152" y="295948"/>
                  </a:lnTo>
                  <a:lnTo>
                    <a:pt x="129628" y="298996"/>
                  </a:lnTo>
                  <a:lnTo>
                    <a:pt x="125056" y="302044"/>
                  </a:lnTo>
                  <a:lnTo>
                    <a:pt x="122008" y="305181"/>
                  </a:lnTo>
                  <a:lnTo>
                    <a:pt x="112864" y="308229"/>
                  </a:lnTo>
                  <a:lnTo>
                    <a:pt x="106768" y="308229"/>
                  </a:lnTo>
                  <a:lnTo>
                    <a:pt x="106768" y="259372"/>
                  </a:lnTo>
                  <a:lnTo>
                    <a:pt x="106768" y="228892"/>
                  </a:lnTo>
                  <a:lnTo>
                    <a:pt x="97624" y="228892"/>
                  </a:lnTo>
                  <a:lnTo>
                    <a:pt x="90093" y="229171"/>
                  </a:lnTo>
                  <a:lnTo>
                    <a:pt x="86868" y="229590"/>
                  </a:lnTo>
                  <a:lnTo>
                    <a:pt x="86868" y="259372"/>
                  </a:lnTo>
                  <a:lnTo>
                    <a:pt x="86868" y="308229"/>
                  </a:lnTo>
                  <a:lnTo>
                    <a:pt x="82296" y="308229"/>
                  </a:lnTo>
                  <a:lnTo>
                    <a:pt x="79248" y="306705"/>
                  </a:lnTo>
                  <a:lnTo>
                    <a:pt x="74676" y="305181"/>
                  </a:lnTo>
                  <a:lnTo>
                    <a:pt x="71628" y="302044"/>
                  </a:lnTo>
                  <a:lnTo>
                    <a:pt x="68580" y="300520"/>
                  </a:lnTo>
                  <a:lnTo>
                    <a:pt x="65532" y="295948"/>
                  </a:lnTo>
                  <a:lnTo>
                    <a:pt x="64008" y="292900"/>
                  </a:lnTo>
                  <a:lnTo>
                    <a:pt x="62484" y="288328"/>
                  </a:lnTo>
                  <a:lnTo>
                    <a:pt x="62484" y="277660"/>
                  </a:lnTo>
                  <a:lnTo>
                    <a:pt x="64008" y="274612"/>
                  </a:lnTo>
                  <a:lnTo>
                    <a:pt x="65532" y="270040"/>
                  </a:lnTo>
                  <a:lnTo>
                    <a:pt x="67056" y="266992"/>
                  </a:lnTo>
                  <a:lnTo>
                    <a:pt x="70104" y="263944"/>
                  </a:lnTo>
                  <a:lnTo>
                    <a:pt x="74676" y="262420"/>
                  </a:lnTo>
                  <a:lnTo>
                    <a:pt x="77724" y="259372"/>
                  </a:lnTo>
                  <a:lnTo>
                    <a:pt x="86868" y="259372"/>
                  </a:lnTo>
                  <a:lnTo>
                    <a:pt x="86868" y="229590"/>
                  </a:lnTo>
                  <a:lnTo>
                    <a:pt x="83439" y="230035"/>
                  </a:lnTo>
                  <a:lnTo>
                    <a:pt x="77381" y="231457"/>
                  </a:lnTo>
                  <a:lnTo>
                    <a:pt x="71628" y="233464"/>
                  </a:lnTo>
                  <a:lnTo>
                    <a:pt x="64008" y="234988"/>
                  </a:lnTo>
                  <a:lnTo>
                    <a:pt x="39624" y="268516"/>
                  </a:lnTo>
                  <a:lnTo>
                    <a:pt x="38100" y="276136"/>
                  </a:lnTo>
                  <a:lnTo>
                    <a:pt x="38100" y="283756"/>
                  </a:lnTo>
                  <a:lnTo>
                    <a:pt x="54673" y="324421"/>
                  </a:lnTo>
                  <a:lnTo>
                    <a:pt x="90233" y="339686"/>
                  </a:lnTo>
                  <a:lnTo>
                    <a:pt x="99148" y="340233"/>
                  </a:lnTo>
                  <a:lnTo>
                    <a:pt x="108013" y="339686"/>
                  </a:lnTo>
                  <a:lnTo>
                    <a:pt x="138455" y="328041"/>
                  </a:lnTo>
                  <a:lnTo>
                    <a:pt x="142786" y="324421"/>
                  </a:lnTo>
                  <a:lnTo>
                    <a:pt x="158343" y="291071"/>
                  </a:lnTo>
                  <a:lnTo>
                    <a:pt x="158686" y="282232"/>
                  </a:lnTo>
                  <a:close/>
                </a:path>
                <a:path w="158750" h="730885">
                  <a:moveTo>
                    <a:pt x="158686" y="166306"/>
                  </a:moveTo>
                  <a:lnTo>
                    <a:pt x="146494" y="125056"/>
                  </a:lnTo>
                  <a:lnTo>
                    <a:pt x="128206" y="114388"/>
                  </a:lnTo>
                  <a:lnTo>
                    <a:pt x="111442" y="114388"/>
                  </a:lnTo>
                  <a:lnTo>
                    <a:pt x="105346" y="115912"/>
                  </a:lnTo>
                  <a:lnTo>
                    <a:pt x="100672" y="122008"/>
                  </a:lnTo>
                  <a:lnTo>
                    <a:pt x="96621" y="126923"/>
                  </a:lnTo>
                  <a:lnTo>
                    <a:pt x="93433" y="132676"/>
                  </a:lnTo>
                  <a:lnTo>
                    <a:pt x="90817" y="139585"/>
                  </a:lnTo>
                  <a:lnTo>
                    <a:pt x="88480" y="147916"/>
                  </a:lnTo>
                  <a:lnTo>
                    <a:pt x="83908" y="169354"/>
                  </a:lnTo>
                  <a:lnTo>
                    <a:pt x="83908" y="173926"/>
                  </a:lnTo>
                  <a:lnTo>
                    <a:pt x="82384" y="178498"/>
                  </a:lnTo>
                  <a:lnTo>
                    <a:pt x="79336" y="180022"/>
                  </a:lnTo>
                  <a:lnTo>
                    <a:pt x="77812" y="183070"/>
                  </a:lnTo>
                  <a:lnTo>
                    <a:pt x="68668" y="183070"/>
                  </a:lnTo>
                  <a:lnTo>
                    <a:pt x="64096" y="178498"/>
                  </a:lnTo>
                  <a:lnTo>
                    <a:pt x="62572" y="175450"/>
                  </a:lnTo>
                  <a:lnTo>
                    <a:pt x="61048" y="170878"/>
                  </a:lnTo>
                  <a:lnTo>
                    <a:pt x="61048" y="161734"/>
                  </a:lnTo>
                  <a:lnTo>
                    <a:pt x="62572" y="158686"/>
                  </a:lnTo>
                  <a:lnTo>
                    <a:pt x="62572" y="155638"/>
                  </a:lnTo>
                  <a:lnTo>
                    <a:pt x="64096" y="152590"/>
                  </a:lnTo>
                  <a:lnTo>
                    <a:pt x="65620" y="151066"/>
                  </a:lnTo>
                  <a:lnTo>
                    <a:pt x="68668" y="149542"/>
                  </a:lnTo>
                  <a:lnTo>
                    <a:pt x="71716" y="146392"/>
                  </a:lnTo>
                  <a:lnTo>
                    <a:pt x="74764" y="146392"/>
                  </a:lnTo>
                  <a:lnTo>
                    <a:pt x="73240" y="115912"/>
                  </a:lnTo>
                  <a:lnTo>
                    <a:pt x="65544" y="117652"/>
                  </a:lnTo>
                  <a:lnTo>
                    <a:pt x="40424" y="146443"/>
                  </a:lnTo>
                  <a:lnTo>
                    <a:pt x="38100" y="166306"/>
                  </a:lnTo>
                  <a:lnTo>
                    <a:pt x="38392" y="173786"/>
                  </a:lnTo>
                  <a:lnTo>
                    <a:pt x="54952" y="208978"/>
                  </a:lnTo>
                  <a:lnTo>
                    <a:pt x="61048" y="213550"/>
                  </a:lnTo>
                  <a:lnTo>
                    <a:pt x="67144" y="215074"/>
                  </a:lnTo>
                  <a:lnTo>
                    <a:pt x="83908" y="215074"/>
                  </a:lnTo>
                  <a:lnTo>
                    <a:pt x="108394" y="181546"/>
                  </a:lnTo>
                  <a:lnTo>
                    <a:pt x="111442" y="161734"/>
                  </a:lnTo>
                  <a:lnTo>
                    <a:pt x="114490" y="152590"/>
                  </a:lnTo>
                  <a:lnTo>
                    <a:pt x="120586" y="146392"/>
                  </a:lnTo>
                  <a:lnTo>
                    <a:pt x="126682" y="146392"/>
                  </a:lnTo>
                  <a:lnTo>
                    <a:pt x="129730" y="147916"/>
                  </a:lnTo>
                  <a:lnTo>
                    <a:pt x="132778" y="152590"/>
                  </a:lnTo>
                  <a:lnTo>
                    <a:pt x="134302" y="155638"/>
                  </a:lnTo>
                  <a:lnTo>
                    <a:pt x="135826" y="160210"/>
                  </a:lnTo>
                  <a:lnTo>
                    <a:pt x="135826" y="170878"/>
                  </a:lnTo>
                  <a:lnTo>
                    <a:pt x="134302" y="176974"/>
                  </a:lnTo>
                  <a:lnTo>
                    <a:pt x="131254" y="180022"/>
                  </a:lnTo>
                  <a:lnTo>
                    <a:pt x="129730" y="183070"/>
                  </a:lnTo>
                  <a:lnTo>
                    <a:pt x="126682" y="186118"/>
                  </a:lnTo>
                  <a:lnTo>
                    <a:pt x="120586" y="187642"/>
                  </a:lnTo>
                  <a:lnTo>
                    <a:pt x="123634" y="219646"/>
                  </a:lnTo>
                  <a:lnTo>
                    <a:pt x="153543" y="195453"/>
                  </a:lnTo>
                  <a:lnTo>
                    <a:pt x="158115" y="177165"/>
                  </a:lnTo>
                  <a:lnTo>
                    <a:pt x="158686" y="166306"/>
                  </a:lnTo>
                  <a:close/>
                </a:path>
                <a:path w="158750" h="730885">
                  <a:moveTo>
                    <a:pt x="158686" y="51816"/>
                  </a:moveTo>
                  <a:lnTo>
                    <a:pt x="146494" y="10668"/>
                  </a:lnTo>
                  <a:lnTo>
                    <a:pt x="128206" y="0"/>
                  </a:lnTo>
                  <a:lnTo>
                    <a:pt x="111442" y="0"/>
                  </a:lnTo>
                  <a:lnTo>
                    <a:pt x="88480" y="33528"/>
                  </a:lnTo>
                  <a:lnTo>
                    <a:pt x="83908" y="54864"/>
                  </a:lnTo>
                  <a:lnTo>
                    <a:pt x="83908" y="59436"/>
                  </a:lnTo>
                  <a:lnTo>
                    <a:pt x="82384" y="64008"/>
                  </a:lnTo>
                  <a:lnTo>
                    <a:pt x="79336" y="65532"/>
                  </a:lnTo>
                  <a:lnTo>
                    <a:pt x="77812" y="68681"/>
                  </a:lnTo>
                  <a:lnTo>
                    <a:pt x="76288" y="70205"/>
                  </a:lnTo>
                  <a:lnTo>
                    <a:pt x="68668" y="70205"/>
                  </a:lnTo>
                  <a:lnTo>
                    <a:pt x="67144" y="67157"/>
                  </a:lnTo>
                  <a:lnTo>
                    <a:pt x="64096" y="64008"/>
                  </a:lnTo>
                  <a:lnTo>
                    <a:pt x="62572" y="60960"/>
                  </a:lnTo>
                  <a:lnTo>
                    <a:pt x="61048" y="56388"/>
                  </a:lnTo>
                  <a:lnTo>
                    <a:pt x="61048" y="47244"/>
                  </a:lnTo>
                  <a:lnTo>
                    <a:pt x="62572" y="44196"/>
                  </a:lnTo>
                  <a:lnTo>
                    <a:pt x="62572" y="41148"/>
                  </a:lnTo>
                  <a:lnTo>
                    <a:pt x="64096" y="39624"/>
                  </a:lnTo>
                  <a:lnTo>
                    <a:pt x="65620" y="36576"/>
                  </a:lnTo>
                  <a:lnTo>
                    <a:pt x="68668" y="35052"/>
                  </a:lnTo>
                  <a:lnTo>
                    <a:pt x="71716" y="32004"/>
                  </a:lnTo>
                  <a:lnTo>
                    <a:pt x="74764" y="32004"/>
                  </a:lnTo>
                  <a:lnTo>
                    <a:pt x="73240" y="3048"/>
                  </a:lnTo>
                  <a:lnTo>
                    <a:pt x="40424" y="32004"/>
                  </a:lnTo>
                  <a:lnTo>
                    <a:pt x="38100" y="51816"/>
                  </a:lnTo>
                  <a:lnTo>
                    <a:pt x="38392" y="59309"/>
                  </a:lnTo>
                  <a:lnTo>
                    <a:pt x="54952" y="96113"/>
                  </a:lnTo>
                  <a:lnTo>
                    <a:pt x="67144" y="102209"/>
                  </a:lnTo>
                  <a:lnTo>
                    <a:pt x="83908" y="102209"/>
                  </a:lnTo>
                  <a:lnTo>
                    <a:pt x="108394" y="67157"/>
                  </a:lnTo>
                  <a:lnTo>
                    <a:pt x="111442" y="47244"/>
                  </a:lnTo>
                  <a:lnTo>
                    <a:pt x="114490" y="38100"/>
                  </a:lnTo>
                  <a:lnTo>
                    <a:pt x="120586" y="32004"/>
                  </a:lnTo>
                  <a:lnTo>
                    <a:pt x="126682" y="32004"/>
                  </a:lnTo>
                  <a:lnTo>
                    <a:pt x="132778" y="38100"/>
                  </a:lnTo>
                  <a:lnTo>
                    <a:pt x="134302" y="41148"/>
                  </a:lnTo>
                  <a:lnTo>
                    <a:pt x="135826" y="45720"/>
                  </a:lnTo>
                  <a:lnTo>
                    <a:pt x="135826" y="57912"/>
                  </a:lnTo>
                  <a:lnTo>
                    <a:pt x="134302" y="62484"/>
                  </a:lnTo>
                  <a:lnTo>
                    <a:pt x="131254" y="65532"/>
                  </a:lnTo>
                  <a:lnTo>
                    <a:pt x="129730" y="70205"/>
                  </a:lnTo>
                  <a:lnTo>
                    <a:pt x="126682" y="71729"/>
                  </a:lnTo>
                  <a:lnTo>
                    <a:pt x="120586" y="73253"/>
                  </a:lnTo>
                  <a:lnTo>
                    <a:pt x="123634" y="105257"/>
                  </a:lnTo>
                  <a:lnTo>
                    <a:pt x="153543" y="81051"/>
                  </a:lnTo>
                  <a:lnTo>
                    <a:pt x="158115" y="62725"/>
                  </a:lnTo>
                  <a:lnTo>
                    <a:pt x="158686" y="51816"/>
                  </a:lnTo>
                  <a:close/>
                </a:path>
              </a:pathLst>
            </a:custGeom>
            <a:solidFill>
              <a:srgbClr val="262424"/>
            </a:solidFill>
          </p:spPr>
          <p:txBody>
            <a:bodyPr wrap="square" lIns="0" tIns="0" rIns="0" bIns="0" rtlCol="0"/>
            <a:lstStyle/>
            <a:p>
              <a:endParaRPr sz="1391"/>
            </a:p>
          </p:txBody>
        </p:sp>
        <p:pic>
          <p:nvPicPr>
            <p:cNvPr id="20" name="object 20">
              <a:extLst>
                <a:ext uri="{FF2B5EF4-FFF2-40B4-BE49-F238E27FC236}">
                  <a16:creationId xmlns:a16="http://schemas.microsoft.com/office/drawing/2014/main" id="{E7A4BA6C-36C3-DC1D-2C48-3540F3D1E4CF}"/>
                </a:ext>
              </a:extLst>
            </p:cNvPr>
            <p:cNvPicPr/>
            <p:nvPr/>
          </p:nvPicPr>
          <p:blipFill>
            <a:blip r:embed="rId10" cstate="print"/>
            <a:stretch>
              <a:fillRect/>
            </a:stretch>
          </p:blipFill>
          <p:spPr>
            <a:xfrm>
              <a:off x="5197220" y="2590800"/>
              <a:ext cx="163258" cy="1490662"/>
            </a:xfrm>
            <a:prstGeom prst="rect">
              <a:avLst/>
            </a:prstGeom>
          </p:spPr>
        </p:pic>
        <p:pic>
          <p:nvPicPr>
            <p:cNvPr id="21" name="object 21">
              <a:extLst>
                <a:ext uri="{FF2B5EF4-FFF2-40B4-BE49-F238E27FC236}">
                  <a16:creationId xmlns:a16="http://schemas.microsoft.com/office/drawing/2014/main" id="{200EA659-3201-33F1-D989-366423E0612B}"/>
                </a:ext>
              </a:extLst>
            </p:cNvPr>
            <p:cNvPicPr/>
            <p:nvPr/>
          </p:nvPicPr>
          <p:blipFill>
            <a:blip r:embed="rId11" cstate="print"/>
            <a:stretch>
              <a:fillRect/>
            </a:stretch>
          </p:blipFill>
          <p:spPr>
            <a:xfrm>
              <a:off x="5194173" y="1415891"/>
              <a:ext cx="131254" cy="1151953"/>
            </a:xfrm>
            <a:prstGeom prst="rect">
              <a:avLst/>
            </a:prstGeom>
          </p:spPr>
        </p:pic>
        <p:pic>
          <p:nvPicPr>
            <p:cNvPr id="22" name="object 22">
              <a:extLst>
                <a:ext uri="{FF2B5EF4-FFF2-40B4-BE49-F238E27FC236}">
                  <a16:creationId xmlns:a16="http://schemas.microsoft.com/office/drawing/2014/main" id="{9506B733-3B24-9062-CF90-296CCA85C92E}"/>
                </a:ext>
              </a:extLst>
            </p:cNvPr>
            <p:cNvPicPr/>
            <p:nvPr/>
          </p:nvPicPr>
          <p:blipFill>
            <a:blip r:embed="rId12" cstate="print"/>
            <a:stretch>
              <a:fillRect/>
            </a:stretch>
          </p:blipFill>
          <p:spPr>
            <a:xfrm>
              <a:off x="5499449" y="3669506"/>
              <a:ext cx="131254" cy="405860"/>
            </a:xfrm>
            <a:prstGeom prst="rect">
              <a:avLst/>
            </a:prstGeom>
          </p:spPr>
        </p:pic>
        <p:pic>
          <p:nvPicPr>
            <p:cNvPr id="23" name="object 23">
              <a:extLst>
                <a:ext uri="{FF2B5EF4-FFF2-40B4-BE49-F238E27FC236}">
                  <a16:creationId xmlns:a16="http://schemas.microsoft.com/office/drawing/2014/main" id="{4F528B1D-472E-9EF8-358C-376462C26F5C}"/>
                </a:ext>
              </a:extLst>
            </p:cNvPr>
            <p:cNvPicPr/>
            <p:nvPr/>
          </p:nvPicPr>
          <p:blipFill>
            <a:blip r:embed="rId13" cstate="print"/>
            <a:stretch>
              <a:fillRect/>
            </a:stretch>
          </p:blipFill>
          <p:spPr>
            <a:xfrm>
              <a:off x="5532977" y="3474243"/>
              <a:ext cx="132778" cy="175355"/>
            </a:xfrm>
            <a:prstGeom prst="rect">
              <a:avLst/>
            </a:prstGeom>
          </p:spPr>
        </p:pic>
        <p:pic>
          <p:nvPicPr>
            <p:cNvPr id="24" name="object 24">
              <a:extLst>
                <a:ext uri="{FF2B5EF4-FFF2-40B4-BE49-F238E27FC236}">
                  <a16:creationId xmlns:a16="http://schemas.microsoft.com/office/drawing/2014/main" id="{EFB061D8-DF6A-3467-8309-A5D1B4EE5E3D}"/>
                </a:ext>
              </a:extLst>
            </p:cNvPr>
            <p:cNvPicPr/>
            <p:nvPr/>
          </p:nvPicPr>
          <p:blipFill>
            <a:blip r:embed="rId14" cstate="print"/>
            <a:stretch>
              <a:fillRect/>
            </a:stretch>
          </p:blipFill>
          <p:spPr>
            <a:xfrm>
              <a:off x="5499353" y="1124521"/>
              <a:ext cx="164877" cy="2285618"/>
            </a:xfrm>
            <a:prstGeom prst="rect">
              <a:avLst/>
            </a:prstGeom>
          </p:spPr>
        </p:pic>
        <p:pic>
          <p:nvPicPr>
            <p:cNvPr id="25" name="object 25">
              <a:extLst>
                <a:ext uri="{FF2B5EF4-FFF2-40B4-BE49-F238E27FC236}">
                  <a16:creationId xmlns:a16="http://schemas.microsoft.com/office/drawing/2014/main" id="{3C6E5386-5313-A477-2422-A97E686F4C0A}"/>
                </a:ext>
              </a:extLst>
            </p:cNvPr>
            <p:cNvPicPr/>
            <p:nvPr/>
          </p:nvPicPr>
          <p:blipFill>
            <a:blip r:embed="rId15" cstate="print"/>
            <a:stretch>
              <a:fillRect/>
            </a:stretch>
          </p:blipFill>
          <p:spPr>
            <a:xfrm>
              <a:off x="5804630" y="2366486"/>
              <a:ext cx="166401" cy="1714976"/>
            </a:xfrm>
            <a:prstGeom prst="rect">
              <a:avLst/>
            </a:prstGeom>
          </p:spPr>
        </p:pic>
        <p:pic>
          <p:nvPicPr>
            <p:cNvPr id="26" name="object 26">
              <a:extLst>
                <a:ext uri="{FF2B5EF4-FFF2-40B4-BE49-F238E27FC236}">
                  <a16:creationId xmlns:a16="http://schemas.microsoft.com/office/drawing/2014/main" id="{A906C45B-EC74-D17D-AE52-4B04B7F193DE}"/>
                </a:ext>
              </a:extLst>
            </p:cNvPr>
            <p:cNvPicPr/>
            <p:nvPr/>
          </p:nvPicPr>
          <p:blipFill>
            <a:blip r:embed="rId16" cstate="print"/>
            <a:stretch>
              <a:fillRect/>
            </a:stretch>
          </p:blipFill>
          <p:spPr>
            <a:xfrm>
              <a:off x="5804630" y="1039082"/>
              <a:ext cx="164877" cy="1263300"/>
            </a:xfrm>
            <a:prstGeom prst="rect">
              <a:avLst/>
            </a:prstGeom>
          </p:spPr>
        </p:pic>
        <p:pic>
          <p:nvPicPr>
            <p:cNvPr id="27" name="object 27">
              <a:extLst>
                <a:ext uri="{FF2B5EF4-FFF2-40B4-BE49-F238E27FC236}">
                  <a16:creationId xmlns:a16="http://schemas.microsoft.com/office/drawing/2014/main" id="{7C6F8C23-C26B-C64D-4036-BE3B838F2EB7}"/>
                </a:ext>
              </a:extLst>
            </p:cNvPr>
            <p:cNvPicPr/>
            <p:nvPr/>
          </p:nvPicPr>
          <p:blipFill>
            <a:blip r:embed="rId17" cstate="print"/>
            <a:stretch>
              <a:fillRect/>
            </a:stretch>
          </p:blipFill>
          <p:spPr>
            <a:xfrm>
              <a:off x="6119050" y="2618232"/>
              <a:ext cx="164877" cy="1463230"/>
            </a:xfrm>
            <a:prstGeom prst="rect">
              <a:avLst/>
            </a:prstGeom>
          </p:spPr>
        </p:pic>
        <p:sp>
          <p:nvSpPr>
            <p:cNvPr id="28" name="object 28">
              <a:extLst>
                <a:ext uri="{FF2B5EF4-FFF2-40B4-BE49-F238E27FC236}">
                  <a16:creationId xmlns:a16="http://schemas.microsoft.com/office/drawing/2014/main" id="{1A445726-26D6-C72C-73AF-FFFE460AC148}"/>
                </a:ext>
              </a:extLst>
            </p:cNvPr>
            <p:cNvSpPr/>
            <p:nvPr/>
          </p:nvSpPr>
          <p:spPr>
            <a:xfrm>
              <a:off x="5593080" y="5222747"/>
              <a:ext cx="38100" cy="600710"/>
            </a:xfrm>
            <a:custGeom>
              <a:avLst/>
              <a:gdLst/>
              <a:ahLst/>
              <a:cxnLst/>
              <a:rect l="l" t="t" r="r" b="b"/>
              <a:pathLst>
                <a:path w="38100" h="600710">
                  <a:moveTo>
                    <a:pt x="38100" y="600455"/>
                  </a:moveTo>
                  <a:lnTo>
                    <a:pt x="0" y="600455"/>
                  </a:lnTo>
                  <a:lnTo>
                    <a:pt x="0" y="0"/>
                  </a:lnTo>
                  <a:lnTo>
                    <a:pt x="38100" y="0"/>
                  </a:lnTo>
                  <a:lnTo>
                    <a:pt x="38100" y="600455"/>
                  </a:lnTo>
                  <a:close/>
                </a:path>
              </a:pathLst>
            </a:custGeom>
            <a:solidFill>
              <a:srgbClr val="B3B6E4"/>
            </a:solidFill>
          </p:spPr>
          <p:txBody>
            <a:bodyPr wrap="square" lIns="0" tIns="0" rIns="0" bIns="0" rtlCol="0"/>
            <a:lstStyle/>
            <a:p>
              <a:endParaRPr sz="1391"/>
            </a:p>
          </p:txBody>
        </p:sp>
        <p:sp>
          <p:nvSpPr>
            <p:cNvPr id="29" name="object 29">
              <a:extLst>
                <a:ext uri="{FF2B5EF4-FFF2-40B4-BE49-F238E27FC236}">
                  <a16:creationId xmlns:a16="http://schemas.microsoft.com/office/drawing/2014/main" id="{743BB322-B85B-D930-B5E5-C185B6C1EAA7}"/>
                </a:ext>
              </a:extLst>
            </p:cNvPr>
            <p:cNvSpPr/>
            <p:nvPr/>
          </p:nvSpPr>
          <p:spPr>
            <a:xfrm>
              <a:off x="5423058" y="4847368"/>
              <a:ext cx="381635" cy="370840"/>
            </a:xfrm>
            <a:custGeom>
              <a:avLst/>
              <a:gdLst/>
              <a:ahLst/>
              <a:cxnLst/>
              <a:rect l="l" t="t" r="r" b="b"/>
              <a:pathLst>
                <a:path w="381635" h="370839">
                  <a:moveTo>
                    <a:pt x="338899" y="370808"/>
                  </a:moveTo>
                  <a:lnTo>
                    <a:pt x="329755" y="370808"/>
                  </a:lnTo>
                  <a:lnTo>
                    <a:pt x="42767" y="370808"/>
                  </a:lnTo>
                  <a:lnTo>
                    <a:pt x="39719" y="369284"/>
                  </a:lnTo>
                  <a:lnTo>
                    <a:pt x="35147" y="369284"/>
                  </a:lnTo>
                  <a:lnTo>
                    <a:pt x="22955" y="363092"/>
                  </a:lnTo>
                  <a:lnTo>
                    <a:pt x="21431" y="360044"/>
                  </a:lnTo>
                  <a:lnTo>
                    <a:pt x="18383" y="358520"/>
                  </a:lnTo>
                  <a:lnTo>
                    <a:pt x="10667" y="350900"/>
                  </a:lnTo>
                  <a:lnTo>
                    <a:pt x="1524" y="332612"/>
                  </a:lnTo>
                  <a:lnTo>
                    <a:pt x="1524" y="329564"/>
                  </a:lnTo>
                  <a:lnTo>
                    <a:pt x="0" y="324992"/>
                  </a:lnTo>
                  <a:lnTo>
                    <a:pt x="0" y="44291"/>
                  </a:lnTo>
                  <a:lnTo>
                    <a:pt x="1524" y="41243"/>
                  </a:lnTo>
                  <a:lnTo>
                    <a:pt x="1524" y="38099"/>
                  </a:lnTo>
                  <a:lnTo>
                    <a:pt x="10667" y="19812"/>
                  </a:lnTo>
                  <a:lnTo>
                    <a:pt x="18383" y="12191"/>
                  </a:lnTo>
                  <a:lnTo>
                    <a:pt x="21431" y="10667"/>
                  </a:lnTo>
                  <a:lnTo>
                    <a:pt x="22955" y="7619"/>
                  </a:lnTo>
                  <a:lnTo>
                    <a:pt x="35147" y="1523"/>
                  </a:lnTo>
                  <a:lnTo>
                    <a:pt x="39719" y="1523"/>
                  </a:lnTo>
                  <a:lnTo>
                    <a:pt x="42767" y="0"/>
                  </a:lnTo>
                  <a:lnTo>
                    <a:pt x="338899" y="0"/>
                  </a:lnTo>
                  <a:lnTo>
                    <a:pt x="343471" y="1523"/>
                  </a:lnTo>
                  <a:lnTo>
                    <a:pt x="346519" y="1523"/>
                  </a:lnTo>
                  <a:lnTo>
                    <a:pt x="358711" y="7619"/>
                  </a:lnTo>
                  <a:lnTo>
                    <a:pt x="366331" y="15239"/>
                  </a:lnTo>
                  <a:lnTo>
                    <a:pt x="369379" y="16764"/>
                  </a:lnTo>
                  <a:lnTo>
                    <a:pt x="372427" y="22860"/>
                  </a:lnTo>
                  <a:lnTo>
                    <a:pt x="375475" y="25908"/>
                  </a:lnTo>
                  <a:lnTo>
                    <a:pt x="378523" y="32003"/>
                  </a:lnTo>
                  <a:lnTo>
                    <a:pt x="378523" y="35051"/>
                  </a:lnTo>
                  <a:lnTo>
                    <a:pt x="380047" y="38099"/>
                  </a:lnTo>
                  <a:lnTo>
                    <a:pt x="380047" y="41243"/>
                  </a:lnTo>
                  <a:lnTo>
                    <a:pt x="381571" y="44291"/>
                  </a:lnTo>
                  <a:lnTo>
                    <a:pt x="381571" y="324992"/>
                  </a:lnTo>
                  <a:lnTo>
                    <a:pt x="380047" y="329564"/>
                  </a:lnTo>
                  <a:lnTo>
                    <a:pt x="380047" y="332612"/>
                  </a:lnTo>
                  <a:lnTo>
                    <a:pt x="378523" y="335660"/>
                  </a:lnTo>
                  <a:lnTo>
                    <a:pt x="378523" y="338708"/>
                  </a:lnTo>
                  <a:lnTo>
                    <a:pt x="375475" y="344804"/>
                  </a:lnTo>
                  <a:lnTo>
                    <a:pt x="372427" y="347852"/>
                  </a:lnTo>
                  <a:lnTo>
                    <a:pt x="369379" y="353948"/>
                  </a:lnTo>
                  <a:lnTo>
                    <a:pt x="366331" y="355472"/>
                  </a:lnTo>
                  <a:lnTo>
                    <a:pt x="358711" y="363092"/>
                  </a:lnTo>
                  <a:lnTo>
                    <a:pt x="346519" y="369284"/>
                  </a:lnTo>
                  <a:lnTo>
                    <a:pt x="343471" y="369284"/>
                  </a:lnTo>
                  <a:lnTo>
                    <a:pt x="338899" y="370808"/>
                  </a:lnTo>
                  <a:close/>
                </a:path>
              </a:pathLst>
            </a:custGeom>
            <a:solidFill>
              <a:srgbClr val="DADBF0"/>
            </a:solidFill>
          </p:spPr>
          <p:txBody>
            <a:bodyPr wrap="square" lIns="0" tIns="0" rIns="0" bIns="0" rtlCol="0"/>
            <a:lstStyle/>
            <a:p>
              <a:endParaRPr sz="1391"/>
            </a:p>
          </p:txBody>
        </p:sp>
        <p:sp>
          <p:nvSpPr>
            <p:cNvPr id="30" name="object 30">
              <a:extLst>
                <a:ext uri="{FF2B5EF4-FFF2-40B4-BE49-F238E27FC236}">
                  <a16:creationId xmlns:a16="http://schemas.microsoft.com/office/drawing/2014/main" id="{37891642-AA65-E6CF-C9C3-1AA4A5472DF5}"/>
                </a:ext>
              </a:extLst>
            </p:cNvPr>
            <p:cNvSpPr/>
            <p:nvPr/>
          </p:nvSpPr>
          <p:spPr>
            <a:xfrm>
              <a:off x="5423058" y="4847368"/>
              <a:ext cx="381635" cy="370840"/>
            </a:xfrm>
            <a:custGeom>
              <a:avLst/>
              <a:gdLst/>
              <a:ahLst/>
              <a:cxnLst/>
              <a:rect l="l" t="t" r="r" b="b"/>
              <a:pathLst>
                <a:path w="381635" h="370839">
                  <a:moveTo>
                    <a:pt x="329755" y="370808"/>
                  </a:moveTo>
                  <a:lnTo>
                    <a:pt x="53435" y="370808"/>
                  </a:lnTo>
                  <a:lnTo>
                    <a:pt x="48863" y="370808"/>
                  </a:lnTo>
                  <a:lnTo>
                    <a:pt x="45815" y="370808"/>
                  </a:lnTo>
                  <a:lnTo>
                    <a:pt x="42767" y="370808"/>
                  </a:lnTo>
                  <a:lnTo>
                    <a:pt x="39719" y="369284"/>
                  </a:lnTo>
                  <a:lnTo>
                    <a:pt x="35147" y="369284"/>
                  </a:lnTo>
                  <a:lnTo>
                    <a:pt x="32099" y="367760"/>
                  </a:lnTo>
                  <a:lnTo>
                    <a:pt x="29051" y="366140"/>
                  </a:lnTo>
                  <a:lnTo>
                    <a:pt x="26003" y="364616"/>
                  </a:lnTo>
                  <a:lnTo>
                    <a:pt x="22955" y="363092"/>
                  </a:lnTo>
                  <a:lnTo>
                    <a:pt x="21431" y="360044"/>
                  </a:lnTo>
                  <a:lnTo>
                    <a:pt x="18383" y="358520"/>
                  </a:lnTo>
                  <a:lnTo>
                    <a:pt x="15239" y="355472"/>
                  </a:lnTo>
                  <a:lnTo>
                    <a:pt x="13715" y="353948"/>
                  </a:lnTo>
                  <a:lnTo>
                    <a:pt x="10667" y="350900"/>
                  </a:lnTo>
                  <a:lnTo>
                    <a:pt x="9143" y="347852"/>
                  </a:lnTo>
                  <a:lnTo>
                    <a:pt x="7619" y="344804"/>
                  </a:lnTo>
                  <a:lnTo>
                    <a:pt x="6095" y="341756"/>
                  </a:lnTo>
                  <a:lnTo>
                    <a:pt x="4572" y="338708"/>
                  </a:lnTo>
                  <a:lnTo>
                    <a:pt x="3048" y="335660"/>
                  </a:lnTo>
                  <a:lnTo>
                    <a:pt x="1524" y="332612"/>
                  </a:lnTo>
                  <a:lnTo>
                    <a:pt x="1524" y="329564"/>
                  </a:lnTo>
                  <a:lnTo>
                    <a:pt x="0" y="324992"/>
                  </a:lnTo>
                  <a:lnTo>
                    <a:pt x="0" y="321944"/>
                  </a:lnTo>
                  <a:lnTo>
                    <a:pt x="0" y="318896"/>
                  </a:lnTo>
                  <a:lnTo>
                    <a:pt x="0" y="51911"/>
                  </a:lnTo>
                  <a:lnTo>
                    <a:pt x="0" y="48863"/>
                  </a:lnTo>
                  <a:lnTo>
                    <a:pt x="0" y="44291"/>
                  </a:lnTo>
                  <a:lnTo>
                    <a:pt x="1524" y="41243"/>
                  </a:lnTo>
                  <a:lnTo>
                    <a:pt x="1524" y="38099"/>
                  </a:lnTo>
                  <a:lnTo>
                    <a:pt x="3048" y="35051"/>
                  </a:lnTo>
                  <a:lnTo>
                    <a:pt x="4572" y="32003"/>
                  </a:lnTo>
                  <a:lnTo>
                    <a:pt x="13715" y="16764"/>
                  </a:lnTo>
                  <a:lnTo>
                    <a:pt x="15239" y="15239"/>
                  </a:lnTo>
                  <a:lnTo>
                    <a:pt x="18383" y="12191"/>
                  </a:lnTo>
                  <a:lnTo>
                    <a:pt x="21431" y="10667"/>
                  </a:lnTo>
                  <a:lnTo>
                    <a:pt x="22955" y="7619"/>
                  </a:lnTo>
                  <a:lnTo>
                    <a:pt x="26003" y="6095"/>
                  </a:lnTo>
                  <a:lnTo>
                    <a:pt x="29051" y="4571"/>
                  </a:lnTo>
                  <a:lnTo>
                    <a:pt x="32099" y="3047"/>
                  </a:lnTo>
                  <a:lnTo>
                    <a:pt x="35147" y="1523"/>
                  </a:lnTo>
                  <a:lnTo>
                    <a:pt x="39719" y="1523"/>
                  </a:lnTo>
                  <a:lnTo>
                    <a:pt x="42767" y="0"/>
                  </a:lnTo>
                  <a:lnTo>
                    <a:pt x="338899" y="0"/>
                  </a:lnTo>
                  <a:lnTo>
                    <a:pt x="343471" y="1523"/>
                  </a:lnTo>
                  <a:lnTo>
                    <a:pt x="346519" y="1523"/>
                  </a:lnTo>
                  <a:lnTo>
                    <a:pt x="349567" y="3047"/>
                  </a:lnTo>
                  <a:lnTo>
                    <a:pt x="352615" y="4571"/>
                  </a:lnTo>
                  <a:lnTo>
                    <a:pt x="355663" y="6095"/>
                  </a:lnTo>
                  <a:lnTo>
                    <a:pt x="358711" y="7619"/>
                  </a:lnTo>
                  <a:lnTo>
                    <a:pt x="361759" y="10667"/>
                  </a:lnTo>
                  <a:lnTo>
                    <a:pt x="363283" y="12191"/>
                  </a:lnTo>
                  <a:lnTo>
                    <a:pt x="366331" y="15239"/>
                  </a:lnTo>
                  <a:lnTo>
                    <a:pt x="369379" y="16764"/>
                  </a:lnTo>
                  <a:lnTo>
                    <a:pt x="370903" y="19812"/>
                  </a:lnTo>
                  <a:lnTo>
                    <a:pt x="372427" y="22860"/>
                  </a:lnTo>
                  <a:lnTo>
                    <a:pt x="375475" y="25908"/>
                  </a:lnTo>
                  <a:lnTo>
                    <a:pt x="376999" y="28956"/>
                  </a:lnTo>
                  <a:lnTo>
                    <a:pt x="378523" y="32003"/>
                  </a:lnTo>
                  <a:lnTo>
                    <a:pt x="378523" y="35051"/>
                  </a:lnTo>
                  <a:lnTo>
                    <a:pt x="380047" y="38099"/>
                  </a:lnTo>
                  <a:lnTo>
                    <a:pt x="380047" y="41243"/>
                  </a:lnTo>
                  <a:lnTo>
                    <a:pt x="381571" y="44291"/>
                  </a:lnTo>
                  <a:lnTo>
                    <a:pt x="381571" y="48863"/>
                  </a:lnTo>
                  <a:lnTo>
                    <a:pt x="381571" y="51911"/>
                  </a:lnTo>
                  <a:lnTo>
                    <a:pt x="381571" y="318896"/>
                  </a:lnTo>
                  <a:lnTo>
                    <a:pt x="381571" y="321944"/>
                  </a:lnTo>
                  <a:lnTo>
                    <a:pt x="381571" y="324992"/>
                  </a:lnTo>
                  <a:lnTo>
                    <a:pt x="380047" y="329564"/>
                  </a:lnTo>
                  <a:lnTo>
                    <a:pt x="380047" y="332612"/>
                  </a:lnTo>
                  <a:lnTo>
                    <a:pt x="378523" y="335660"/>
                  </a:lnTo>
                  <a:lnTo>
                    <a:pt x="378523" y="338708"/>
                  </a:lnTo>
                  <a:lnTo>
                    <a:pt x="376999" y="341756"/>
                  </a:lnTo>
                  <a:lnTo>
                    <a:pt x="375475" y="344804"/>
                  </a:lnTo>
                  <a:lnTo>
                    <a:pt x="372427" y="347852"/>
                  </a:lnTo>
                  <a:lnTo>
                    <a:pt x="370903" y="350900"/>
                  </a:lnTo>
                  <a:lnTo>
                    <a:pt x="369379" y="353948"/>
                  </a:lnTo>
                  <a:lnTo>
                    <a:pt x="366331" y="355472"/>
                  </a:lnTo>
                  <a:lnTo>
                    <a:pt x="363283" y="358520"/>
                  </a:lnTo>
                  <a:lnTo>
                    <a:pt x="361759" y="360044"/>
                  </a:lnTo>
                  <a:lnTo>
                    <a:pt x="358711" y="363092"/>
                  </a:lnTo>
                  <a:lnTo>
                    <a:pt x="355663" y="364616"/>
                  </a:lnTo>
                  <a:lnTo>
                    <a:pt x="352615" y="366140"/>
                  </a:lnTo>
                  <a:lnTo>
                    <a:pt x="349567" y="367760"/>
                  </a:lnTo>
                  <a:lnTo>
                    <a:pt x="346519" y="369284"/>
                  </a:lnTo>
                  <a:lnTo>
                    <a:pt x="343471" y="369284"/>
                  </a:lnTo>
                  <a:lnTo>
                    <a:pt x="338899" y="370808"/>
                  </a:lnTo>
                  <a:lnTo>
                    <a:pt x="335851" y="370808"/>
                  </a:lnTo>
                  <a:lnTo>
                    <a:pt x="332803" y="370808"/>
                  </a:lnTo>
                  <a:lnTo>
                    <a:pt x="329755" y="370808"/>
                  </a:lnTo>
                  <a:close/>
                </a:path>
              </a:pathLst>
            </a:custGeom>
            <a:ln w="10687">
              <a:solidFill>
                <a:srgbClr val="B3B6E4"/>
              </a:solidFill>
            </a:ln>
          </p:spPr>
          <p:txBody>
            <a:bodyPr wrap="square" lIns="0" tIns="0" rIns="0" bIns="0" rtlCol="0"/>
            <a:lstStyle/>
            <a:p>
              <a:endParaRPr sz="1391"/>
            </a:p>
          </p:txBody>
        </p:sp>
        <p:pic>
          <p:nvPicPr>
            <p:cNvPr id="31" name="object 31">
              <a:extLst>
                <a:ext uri="{FF2B5EF4-FFF2-40B4-BE49-F238E27FC236}">
                  <a16:creationId xmlns:a16="http://schemas.microsoft.com/office/drawing/2014/main" id="{7DB1DC0F-C3C3-D2CE-B97E-41E37A4893DB}"/>
                </a:ext>
              </a:extLst>
            </p:cNvPr>
            <p:cNvPicPr/>
            <p:nvPr/>
          </p:nvPicPr>
          <p:blipFill>
            <a:blip r:embed="rId18" cstate="print"/>
            <a:stretch>
              <a:fillRect/>
            </a:stretch>
          </p:blipFill>
          <p:spPr>
            <a:xfrm>
              <a:off x="5514689" y="4966335"/>
              <a:ext cx="190785" cy="134302"/>
            </a:xfrm>
            <a:prstGeom prst="rect">
              <a:avLst/>
            </a:prstGeom>
          </p:spPr>
        </p:pic>
        <p:pic>
          <p:nvPicPr>
            <p:cNvPr id="32" name="object 32">
              <a:extLst>
                <a:ext uri="{FF2B5EF4-FFF2-40B4-BE49-F238E27FC236}">
                  <a16:creationId xmlns:a16="http://schemas.microsoft.com/office/drawing/2014/main" id="{12A49D9A-9878-3AC6-4A99-9D11905D3017}"/>
                </a:ext>
              </a:extLst>
            </p:cNvPr>
            <p:cNvPicPr/>
            <p:nvPr/>
          </p:nvPicPr>
          <p:blipFill>
            <a:blip r:embed="rId19" cstate="print"/>
            <a:stretch>
              <a:fillRect/>
            </a:stretch>
          </p:blipFill>
          <p:spPr>
            <a:xfrm>
              <a:off x="5568124" y="6826281"/>
              <a:ext cx="167830" cy="1992629"/>
            </a:xfrm>
            <a:prstGeom prst="rect">
              <a:avLst/>
            </a:prstGeom>
          </p:spPr>
        </p:pic>
        <p:sp>
          <p:nvSpPr>
            <p:cNvPr id="33" name="object 33">
              <a:extLst>
                <a:ext uri="{FF2B5EF4-FFF2-40B4-BE49-F238E27FC236}">
                  <a16:creationId xmlns:a16="http://schemas.microsoft.com/office/drawing/2014/main" id="{36EC8FC9-2CAC-F303-7DE9-7C654DCDCDA2}"/>
                </a:ext>
              </a:extLst>
            </p:cNvPr>
            <p:cNvSpPr/>
            <p:nvPr/>
          </p:nvSpPr>
          <p:spPr>
            <a:xfrm>
              <a:off x="5568124" y="5985611"/>
              <a:ext cx="168275" cy="828675"/>
            </a:xfrm>
            <a:custGeom>
              <a:avLst/>
              <a:gdLst/>
              <a:ahLst/>
              <a:cxnLst/>
              <a:rect l="l" t="t" r="r" b="b"/>
              <a:pathLst>
                <a:path w="168275" h="828675">
                  <a:moveTo>
                    <a:pt x="33528" y="263931"/>
                  </a:moveTo>
                  <a:lnTo>
                    <a:pt x="32004" y="259359"/>
                  </a:lnTo>
                  <a:lnTo>
                    <a:pt x="27432" y="256311"/>
                  </a:lnTo>
                  <a:lnTo>
                    <a:pt x="21336" y="250215"/>
                  </a:lnTo>
                  <a:lnTo>
                    <a:pt x="12192" y="250215"/>
                  </a:lnTo>
                  <a:lnTo>
                    <a:pt x="7620" y="253263"/>
                  </a:lnTo>
                  <a:lnTo>
                    <a:pt x="1524" y="259359"/>
                  </a:lnTo>
                  <a:lnTo>
                    <a:pt x="0" y="263931"/>
                  </a:lnTo>
                  <a:lnTo>
                    <a:pt x="0" y="273075"/>
                  </a:lnTo>
                  <a:lnTo>
                    <a:pt x="1524" y="277647"/>
                  </a:lnTo>
                  <a:lnTo>
                    <a:pt x="7620" y="283743"/>
                  </a:lnTo>
                  <a:lnTo>
                    <a:pt x="12192" y="285267"/>
                  </a:lnTo>
                  <a:lnTo>
                    <a:pt x="21336" y="285267"/>
                  </a:lnTo>
                  <a:lnTo>
                    <a:pt x="24384" y="283743"/>
                  </a:lnTo>
                  <a:lnTo>
                    <a:pt x="27432" y="280695"/>
                  </a:lnTo>
                  <a:lnTo>
                    <a:pt x="32004" y="277647"/>
                  </a:lnTo>
                  <a:lnTo>
                    <a:pt x="33528" y="273075"/>
                  </a:lnTo>
                  <a:lnTo>
                    <a:pt x="33528" y="263931"/>
                  </a:lnTo>
                  <a:close/>
                </a:path>
                <a:path w="168275" h="828675">
                  <a:moveTo>
                    <a:pt x="164782" y="796480"/>
                  </a:moveTo>
                  <a:lnTo>
                    <a:pt x="9131" y="796480"/>
                  </a:lnTo>
                  <a:lnTo>
                    <a:pt x="9131" y="828484"/>
                  </a:lnTo>
                  <a:lnTo>
                    <a:pt x="164782" y="828484"/>
                  </a:lnTo>
                  <a:lnTo>
                    <a:pt x="164782" y="796480"/>
                  </a:lnTo>
                  <a:close/>
                </a:path>
                <a:path w="168275" h="828675">
                  <a:moveTo>
                    <a:pt x="164782" y="744575"/>
                  </a:moveTo>
                  <a:lnTo>
                    <a:pt x="9131" y="744575"/>
                  </a:lnTo>
                  <a:lnTo>
                    <a:pt x="9131" y="776579"/>
                  </a:lnTo>
                  <a:lnTo>
                    <a:pt x="164782" y="776579"/>
                  </a:lnTo>
                  <a:lnTo>
                    <a:pt x="164782" y="744575"/>
                  </a:lnTo>
                  <a:close/>
                </a:path>
                <a:path w="168275" h="828675">
                  <a:moveTo>
                    <a:pt x="164782" y="251739"/>
                  </a:moveTo>
                  <a:lnTo>
                    <a:pt x="48768" y="251739"/>
                  </a:lnTo>
                  <a:lnTo>
                    <a:pt x="48768" y="285267"/>
                  </a:lnTo>
                  <a:lnTo>
                    <a:pt x="164782" y="285267"/>
                  </a:lnTo>
                  <a:lnTo>
                    <a:pt x="164782" y="251739"/>
                  </a:lnTo>
                  <a:close/>
                </a:path>
                <a:path w="168275" h="828675">
                  <a:moveTo>
                    <a:pt x="164782" y="0"/>
                  </a:moveTo>
                  <a:lnTo>
                    <a:pt x="80860" y="0"/>
                  </a:lnTo>
                  <a:lnTo>
                    <a:pt x="73240" y="1524"/>
                  </a:lnTo>
                  <a:lnTo>
                    <a:pt x="61048" y="7620"/>
                  </a:lnTo>
                  <a:lnTo>
                    <a:pt x="54864" y="12192"/>
                  </a:lnTo>
                  <a:lnTo>
                    <a:pt x="48768" y="24384"/>
                  </a:lnTo>
                  <a:lnTo>
                    <a:pt x="47244" y="32004"/>
                  </a:lnTo>
                  <a:lnTo>
                    <a:pt x="47244" y="48768"/>
                  </a:lnTo>
                  <a:lnTo>
                    <a:pt x="68668" y="74777"/>
                  </a:lnTo>
                  <a:lnTo>
                    <a:pt x="68668" y="76301"/>
                  </a:lnTo>
                  <a:lnTo>
                    <a:pt x="48768" y="76301"/>
                  </a:lnTo>
                  <a:lnTo>
                    <a:pt x="48768" y="108305"/>
                  </a:lnTo>
                  <a:lnTo>
                    <a:pt x="164782" y="108305"/>
                  </a:lnTo>
                  <a:lnTo>
                    <a:pt x="164782" y="74777"/>
                  </a:lnTo>
                  <a:lnTo>
                    <a:pt x="97624" y="74777"/>
                  </a:lnTo>
                  <a:lnTo>
                    <a:pt x="88480" y="74777"/>
                  </a:lnTo>
                  <a:lnTo>
                    <a:pt x="83908" y="71729"/>
                  </a:lnTo>
                  <a:lnTo>
                    <a:pt x="80860" y="70205"/>
                  </a:lnTo>
                  <a:lnTo>
                    <a:pt x="77812" y="67157"/>
                  </a:lnTo>
                  <a:lnTo>
                    <a:pt x="73240" y="58013"/>
                  </a:lnTo>
                  <a:lnTo>
                    <a:pt x="73240" y="45720"/>
                  </a:lnTo>
                  <a:lnTo>
                    <a:pt x="76288" y="41148"/>
                  </a:lnTo>
                  <a:lnTo>
                    <a:pt x="83908" y="33528"/>
                  </a:lnTo>
                  <a:lnTo>
                    <a:pt x="90004" y="32004"/>
                  </a:lnTo>
                  <a:lnTo>
                    <a:pt x="164782" y="32004"/>
                  </a:lnTo>
                  <a:lnTo>
                    <a:pt x="164782" y="0"/>
                  </a:lnTo>
                  <a:close/>
                </a:path>
                <a:path w="168275" h="828675">
                  <a:moveTo>
                    <a:pt x="166306" y="306705"/>
                  </a:moveTo>
                  <a:lnTo>
                    <a:pt x="164782" y="303657"/>
                  </a:lnTo>
                  <a:lnTo>
                    <a:pt x="164782" y="299085"/>
                  </a:lnTo>
                  <a:lnTo>
                    <a:pt x="163258" y="297561"/>
                  </a:lnTo>
                  <a:lnTo>
                    <a:pt x="138874" y="302133"/>
                  </a:lnTo>
                  <a:lnTo>
                    <a:pt x="140398" y="303657"/>
                  </a:lnTo>
                  <a:lnTo>
                    <a:pt x="140398" y="315849"/>
                  </a:lnTo>
                  <a:lnTo>
                    <a:pt x="135826" y="320421"/>
                  </a:lnTo>
                  <a:lnTo>
                    <a:pt x="134302" y="320421"/>
                  </a:lnTo>
                  <a:lnTo>
                    <a:pt x="132778" y="321945"/>
                  </a:lnTo>
                  <a:lnTo>
                    <a:pt x="73240" y="321945"/>
                  </a:lnTo>
                  <a:lnTo>
                    <a:pt x="73240" y="299085"/>
                  </a:lnTo>
                  <a:lnTo>
                    <a:pt x="48768" y="299085"/>
                  </a:lnTo>
                  <a:lnTo>
                    <a:pt x="48768" y="321945"/>
                  </a:lnTo>
                  <a:lnTo>
                    <a:pt x="19812" y="321945"/>
                  </a:lnTo>
                  <a:lnTo>
                    <a:pt x="19812" y="354037"/>
                  </a:lnTo>
                  <a:lnTo>
                    <a:pt x="48768" y="354037"/>
                  </a:lnTo>
                  <a:lnTo>
                    <a:pt x="48768" y="369277"/>
                  </a:lnTo>
                  <a:lnTo>
                    <a:pt x="73240" y="369277"/>
                  </a:lnTo>
                  <a:lnTo>
                    <a:pt x="73240" y="354037"/>
                  </a:lnTo>
                  <a:lnTo>
                    <a:pt x="141922" y="354037"/>
                  </a:lnTo>
                  <a:lnTo>
                    <a:pt x="148018" y="352513"/>
                  </a:lnTo>
                  <a:lnTo>
                    <a:pt x="157162" y="346417"/>
                  </a:lnTo>
                  <a:lnTo>
                    <a:pt x="161734" y="341845"/>
                  </a:lnTo>
                  <a:lnTo>
                    <a:pt x="163258" y="335749"/>
                  </a:lnTo>
                  <a:lnTo>
                    <a:pt x="166306" y="329565"/>
                  </a:lnTo>
                  <a:lnTo>
                    <a:pt x="166306" y="306705"/>
                  </a:lnTo>
                  <a:close/>
                </a:path>
                <a:path w="168275" h="828675">
                  <a:moveTo>
                    <a:pt x="167830" y="671322"/>
                  </a:moveTo>
                  <a:lnTo>
                    <a:pt x="167271" y="662698"/>
                  </a:lnTo>
                  <a:lnTo>
                    <a:pt x="165735" y="654939"/>
                  </a:lnTo>
                  <a:lnTo>
                    <a:pt x="163322" y="647750"/>
                  </a:lnTo>
                  <a:lnTo>
                    <a:pt x="162953" y="646938"/>
                  </a:lnTo>
                  <a:lnTo>
                    <a:pt x="160210" y="640842"/>
                  </a:lnTo>
                  <a:lnTo>
                    <a:pt x="155587" y="634530"/>
                  </a:lnTo>
                  <a:lnTo>
                    <a:pt x="150685" y="629208"/>
                  </a:lnTo>
                  <a:lnTo>
                    <a:pt x="145199" y="624725"/>
                  </a:lnTo>
                  <a:lnTo>
                    <a:pt x="141922" y="622769"/>
                  </a:lnTo>
                  <a:lnTo>
                    <a:pt x="141922" y="666750"/>
                  </a:lnTo>
                  <a:lnTo>
                    <a:pt x="141922" y="677418"/>
                  </a:lnTo>
                  <a:lnTo>
                    <a:pt x="140398" y="681990"/>
                  </a:lnTo>
                  <a:lnTo>
                    <a:pt x="134302" y="688086"/>
                  </a:lnTo>
                  <a:lnTo>
                    <a:pt x="125158" y="694182"/>
                  </a:lnTo>
                  <a:lnTo>
                    <a:pt x="118960" y="695706"/>
                  </a:lnTo>
                  <a:lnTo>
                    <a:pt x="94576" y="695706"/>
                  </a:lnTo>
                  <a:lnTo>
                    <a:pt x="88480" y="694182"/>
                  </a:lnTo>
                  <a:lnTo>
                    <a:pt x="79336" y="688086"/>
                  </a:lnTo>
                  <a:lnTo>
                    <a:pt x="73240" y="681990"/>
                  </a:lnTo>
                  <a:lnTo>
                    <a:pt x="71716" y="677418"/>
                  </a:lnTo>
                  <a:lnTo>
                    <a:pt x="71716" y="666750"/>
                  </a:lnTo>
                  <a:lnTo>
                    <a:pt x="100672" y="646938"/>
                  </a:lnTo>
                  <a:lnTo>
                    <a:pt x="114388" y="646938"/>
                  </a:lnTo>
                  <a:lnTo>
                    <a:pt x="118960" y="648462"/>
                  </a:lnTo>
                  <a:lnTo>
                    <a:pt x="125158" y="649986"/>
                  </a:lnTo>
                  <a:lnTo>
                    <a:pt x="141922" y="666750"/>
                  </a:lnTo>
                  <a:lnTo>
                    <a:pt x="141922" y="622769"/>
                  </a:lnTo>
                  <a:lnTo>
                    <a:pt x="106768" y="613321"/>
                  </a:lnTo>
                  <a:lnTo>
                    <a:pt x="97917" y="613867"/>
                  </a:lnTo>
                  <a:lnTo>
                    <a:pt x="58648" y="634530"/>
                  </a:lnTo>
                  <a:lnTo>
                    <a:pt x="47244" y="671322"/>
                  </a:lnTo>
                  <a:lnTo>
                    <a:pt x="47574" y="680161"/>
                  </a:lnTo>
                  <a:lnTo>
                    <a:pt x="48768" y="688276"/>
                  </a:lnTo>
                  <a:lnTo>
                    <a:pt x="51092" y="695540"/>
                  </a:lnTo>
                  <a:lnTo>
                    <a:pt x="54864" y="701802"/>
                  </a:lnTo>
                  <a:lnTo>
                    <a:pt x="58648" y="708164"/>
                  </a:lnTo>
                  <a:lnTo>
                    <a:pt x="97917" y="728776"/>
                  </a:lnTo>
                  <a:lnTo>
                    <a:pt x="106768" y="729335"/>
                  </a:lnTo>
                  <a:lnTo>
                    <a:pt x="115646" y="728776"/>
                  </a:lnTo>
                  <a:lnTo>
                    <a:pt x="150685" y="713511"/>
                  </a:lnTo>
                  <a:lnTo>
                    <a:pt x="167271" y="680161"/>
                  </a:lnTo>
                  <a:lnTo>
                    <a:pt x="167830" y="671322"/>
                  </a:lnTo>
                  <a:close/>
                </a:path>
                <a:path w="168275" h="828675">
                  <a:moveTo>
                    <a:pt x="167830" y="546265"/>
                  </a:moveTo>
                  <a:lnTo>
                    <a:pt x="152590" y="505015"/>
                  </a:lnTo>
                  <a:lnTo>
                    <a:pt x="146494" y="501967"/>
                  </a:lnTo>
                  <a:lnTo>
                    <a:pt x="140754" y="498843"/>
                  </a:lnTo>
                  <a:lnTo>
                    <a:pt x="134874" y="496443"/>
                  </a:lnTo>
                  <a:lnTo>
                    <a:pt x="128701" y="494893"/>
                  </a:lnTo>
                  <a:lnTo>
                    <a:pt x="122110" y="494347"/>
                  </a:lnTo>
                  <a:lnTo>
                    <a:pt x="122110" y="524827"/>
                  </a:lnTo>
                  <a:lnTo>
                    <a:pt x="126682" y="524827"/>
                  </a:lnTo>
                  <a:lnTo>
                    <a:pt x="132778" y="527875"/>
                  </a:lnTo>
                  <a:lnTo>
                    <a:pt x="137350" y="532447"/>
                  </a:lnTo>
                  <a:lnTo>
                    <a:pt x="141922" y="541591"/>
                  </a:lnTo>
                  <a:lnTo>
                    <a:pt x="141922" y="550837"/>
                  </a:lnTo>
                  <a:lnTo>
                    <a:pt x="140398" y="555409"/>
                  </a:lnTo>
                  <a:lnTo>
                    <a:pt x="137350" y="559981"/>
                  </a:lnTo>
                  <a:lnTo>
                    <a:pt x="131254" y="566077"/>
                  </a:lnTo>
                  <a:lnTo>
                    <a:pt x="125158" y="567601"/>
                  </a:lnTo>
                  <a:lnTo>
                    <a:pt x="120484" y="570649"/>
                  </a:lnTo>
                  <a:lnTo>
                    <a:pt x="93052" y="570649"/>
                  </a:lnTo>
                  <a:lnTo>
                    <a:pt x="88480" y="567601"/>
                  </a:lnTo>
                  <a:lnTo>
                    <a:pt x="82384" y="566077"/>
                  </a:lnTo>
                  <a:lnTo>
                    <a:pt x="79336" y="563029"/>
                  </a:lnTo>
                  <a:lnTo>
                    <a:pt x="76288" y="558457"/>
                  </a:lnTo>
                  <a:lnTo>
                    <a:pt x="73240" y="555409"/>
                  </a:lnTo>
                  <a:lnTo>
                    <a:pt x="71716" y="550837"/>
                  </a:lnTo>
                  <a:lnTo>
                    <a:pt x="71716" y="540067"/>
                  </a:lnTo>
                  <a:lnTo>
                    <a:pt x="73240" y="535495"/>
                  </a:lnTo>
                  <a:lnTo>
                    <a:pt x="80860" y="527875"/>
                  </a:lnTo>
                  <a:lnTo>
                    <a:pt x="85432" y="526351"/>
                  </a:lnTo>
                  <a:lnTo>
                    <a:pt x="91528" y="524827"/>
                  </a:lnTo>
                  <a:lnTo>
                    <a:pt x="91528" y="494347"/>
                  </a:lnTo>
                  <a:lnTo>
                    <a:pt x="56388" y="512635"/>
                  </a:lnTo>
                  <a:lnTo>
                    <a:pt x="47244" y="546265"/>
                  </a:lnTo>
                  <a:lnTo>
                    <a:pt x="47574" y="555091"/>
                  </a:lnTo>
                  <a:lnTo>
                    <a:pt x="69100" y="592810"/>
                  </a:lnTo>
                  <a:lnTo>
                    <a:pt x="106768" y="604177"/>
                  </a:lnTo>
                  <a:lnTo>
                    <a:pt x="115646" y="603618"/>
                  </a:lnTo>
                  <a:lnTo>
                    <a:pt x="150685" y="588365"/>
                  </a:lnTo>
                  <a:lnTo>
                    <a:pt x="167271" y="555091"/>
                  </a:lnTo>
                  <a:lnTo>
                    <a:pt x="167830" y="546265"/>
                  </a:lnTo>
                  <a:close/>
                </a:path>
                <a:path w="168275" h="828675">
                  <a:moveTo>
                    <a:pt x="167830" y="440918"/>
                  </a:moveTo>
                  <a:lnTo>
                    <a:pt x="166306" y="434822"/>
                  </a:lnTo>
                  <a:lnTo>
                    <a:pt x="164782" y="431774"/>
                  </a:lnTo>
                  <a:lnTo>
                    <a:pt x="161734" y="422630"/>
                  </a:lnTo>
                  <a:lnTo>
                    <a:pt x="152590" y="413486"/>
                  </a:lnTo>
                  <a:lnTo>
                    <a:pt x="149542" y="411962"/>
                  </a:lnTo>
                  <a:lnTo>
                    <a:pt x="164782" y="411962"/>
                  </a:lnTo>
                  <a:lnTo>
                    <a:pt x="164782" y="379958"/>
                  </a:lnTo>
                  <a:lnTo>
                    <a:pt x="144970" y="379958"/>
                  </a:lnTo>
                  <a:lnTo>
                    <a:pt x="144970" y="431774"/>
                  </a:lnTo>
                  <a:lnTo>
                    <a:pt x="144970" y="442442"/>
                  </a:lnTo>
                  <a:lnTo>
                    <a:pt x="143446" y="445490"/>
                  </a:lnTo>
                  <a:lnTo>
                    <a:pt x="141922" y="450062"/>
                  </a:lnTo>
                  <a:lnTo>
                    <a:pt x="138874" y="453110"/>
                  </a:lnTo>
                  <a:lnTo>
                    <a:pt x="135826" y="454634"/>
                  </a:lnTo>
                  <a:lnTo>
                    <a:pt x="128206" y="454634"/>
                  </a:lnTo>
                  <a:lnTo>
                    <a:pt x="125158" y="453110"/>
                  </a:lnTo>
                  <a:lnTo>
                    <a:pt x="122110" y="450062"/>
                  </a:lnTo>
                  <a:lnTo>
                    <a:pt x="120484" y="448538"/>
                  </a:lnTo>
                  <a:lnTo>
                    <a:pt x="117436" y="442442"/>
                  </a:lnTo>
                  <a:lnTo>
                    <a:pt x="117436" y="439394"/>
                  </a:lnTo>
                  <a:lnTo>
                    <a:pt x="115912" y="434822"/>
                  </a:lnTo>
                  <a:lnTo>
                    <a:pt x="115912" y="428726"/>
                  </a:lnTo>
                  <a:lnTo>
                    <a:pt x="114388" y="427202"/>
                  </a:lnTo>
                  <a:lnTo>
                    <a:pt x="114388" y="421106"/>
                  </a:lnTo>
                  <a:lnTo>
                    <a:pt x="112864" y="418058"/>
                  </a:lnTo>
                  <a:lnTo>
                    <a:pt x="112864" y="415010"/>
                  </a:lnTo>
                  <a:lnTo>
                    <a:pt x="111340" y="413486"/>
                  </a:lnTo>
                  <a:lnTo>
                    <a:pt x="111340" y="411962"/>
                  </a:lnTo>
                  <a:lnTo>
                    <a:pt x="128206" y="411962"/>
                  </a:lnTo>
                  <a:lnTo>
                    <a:pt x="131254" y="413486"/>
                  </a:lnTo>
                  <a:lnTo>
                    <a:pt x="134302" y="416534"/>
                  </a:lnTo>
                  <a:lnTo>
                    <a:pt x="137350" y="418058"/>
                  </a:lnTo>
                  <a:lnTo>
                    <a:pt x="140398" y="421106"/>
                  </a:lnTo>
                  <a:lnTo>
                    <a:pt x="141922" y="424154"/>
                  </a:lnTo>
                  <a:lnTo>
                    <a:pt x="143446" y="428726"/>
                  </a:lnTo>
                  <a:lnTo>
                    <a:pt x="144970" y="431774"/>
                  </a:lnTo>
                  <a:lnTo>
                    <a:pt x="144970" y="379958"/>
                  </a:lnTo>
                  <a:lnTo>
                    <a:pt x="79336" y="379958"/>
                  </a:lnTo>
                  <a:lnTo>
                    <a:pt x="73240" y="381482"/>
                  </a:lnTo>
                  <a:lnTo>
                    <a:pt x="68668" y="384530"/>
                  </a:lnTo>
                  <a:lnTo>
                    <a:pt x="62572" y="387578"/>
                  </a:lnTo>
                  <a:lnTo>
                    <a:pt x="47244" y="418058"/>
                  </a:lnTo>
                  <a:lnTo>
                    <a:pt x="47244" y="447014"/>
                  </a:lnTo>
                  <a:lnTo>
                    <a:pt x="50292" y="454634"/>
                  </a:lnTo>
                  <a:lnTo>
                    <a:pt x="53340" y="462343"/>
                  </a:lnTo>
                  <a:lnTo>
                    <a:pt x="80860" y="480631"/>
                  </a:lnTo>
                  <a:lnTo>
                    <a:pt x="83908" y="451586"/>
                  </a:lnTo>
                  <a:lnTo>
                    <a:pt x="79336" y="450062"/>
                  </a:lnTo>
                  <a:lnTo>
                    <a:pt x="76288" y="447014"/>
                  </a:lnTo>
                  <a:lnTo>
                    <a:pt x="74764" y="443966"/>
                  </a:lnTo>
                  <a:lnTo>
                    <a:pt x="71716" y="440918"/>
                  </a:lnTo>
                  <a:lnTo>
                    <a:pt x="70192" y="436346"/>
                  </a:lnTo>
                  <a:lnTo>
                    <a:pt x="70192" y="424154"/>
                  </a:lnTo>
                  <a:lnTo>
                    <a:pt x="71716" y="421106"/>
                  </a:lnTo>
                  <a:lnTo>
                    <a:pt x="74764" y="418058"/>
                  </a:lnTo>
                  <a:lnTo>
                    <a:pt x="76288" y="415010"/>
                  </a:lnTo>
                  <a:lnTo>
                    <a:pt x="80860" y="413486"/>
                  </a:lnTo>
                  <a:lnTo>
                    <a:pt x="90004" y="413486"/>
                  </a:lnTo>
                  <a:lnTo>
                    <a:pt x="91528" y="415010"/>
                  </a:lnTo>
                  <a:lnTo>
                    <a:pt x="93052" y="418058"/>
                  </a:lnTo>
                  <a:lnTo>
                    <a:pt x="93052" y="421106"/>
                  </a:lnTo>
                  <a:lnTo>
                    <a:pt x="94576" y="424154"/>
                  </a:lnTo>
                  <a:lnTo>
                    <a:pt x="94576" y="428726"/>
                  </a:lnTo>
                  <a:lnTo>
                    <a:pt x="96100" y="434822"/>
                  </a:lnTo>
                  <a:lnTo>
                    <a:pt x="96100" y="440918"/>
                  </a:lnTo>
                  <a:lnTo>
                    <a:pt x="97624" y="447014"/>
                  </a:lnTo>
                  <a:lnTo>
                    <a:pt x="97624" y="453110"/>
                  </a:lnTo>
                  <a:lnTo>
                    <a:pt x="99148" y="457682"/>
                  </a:lnTo>
                  <a:lnTo>
                    <a:pt x="100672" y="463867"/>
                  </a:lnTo>
                  <a:lnTo>
                    <a:pt x="102196" y="468439"/>
                  </a:lnTo>
                  <a:lnTo>
                    <a:pt x="105244" y="471487"/>
                  </a:lnTo>
                  <a:lnTo>
                    <a:pt x="108292" y="476059"/>
                  </a:lnTo>
                  <a:lnTo>
                    <a:pt x="111340" y="479107"/>
                  </a:lnTo>
                  <a:lnTo>
                    <a:pt x="115912" y="482155"/>
                  </a:lnTo>
                  <a:lnTo>
                    <a:pt x="120484" y="483679"/>
                  </a:lnTo>
                  <a:lnTo>
                    <a:pt x="126682" y="485203"/>
                  </a:lnTo>
                  <a:lnTo>
                    <a:pt x="140398" y="485203"/>
                  </a:lnTo>
                  <a:lnTo>
                    <a:pt x="167525" y="454634"/>
                  </a:lnTo>
                  <a:lnTo>
                    <a:pt x="167830" y="453110"/>
                  </a:lnTo>
                  <a:lnTo>
                    <a:pt x="167830" y="440918"/>
                  </a:lnTo>
                  <a:close/>
                </a:path>
                <a:path w="168275" h="828675">
                  <a:moveTo>
                    <a:pt x="167830" y="180022"/>
                  </a:moveTo>
                  <a:lnTo>
                    <a:pt x="155587" y="143230"/>
                  </a:lnTo>
                  <a:lnTo>
                    <a:pt x="141922" y="131470"/>
                  </a:lnTo>
                  <a:lnTo>
                    <a:pt x="141922" y="173926"/>
                  </a:lnTo>
                  <a:lnTo>
                    <a:pt x="141922" y="184594"/>
                  </a:lnTo>
                  <a:lnTo>
                    <a:pt x="118960" y="202882"/>
                  </a:lnTo>
                  <a:lnTo>
                    <a:pt x="114388" y="204406"/>
                  </a:lnTo>
                  <a:lnTo>
                    <a:pt x="100672" y="204406"/>
                  </a:lnTo>
                  <a:lnTo>
                    <a:pt x="88480" y="201358"/>
                  </a:lnTo>
                  <a:lnTo>
                    <a:pt x="71716" y="184594"/>
                  </a:lnTo>
                  <a:lnTo>
                    <a:pt x="71716" y="173926"/>
                  </a:lnTo>
                  <a:lnTo>
                    <a:pt x="73240" y="169354"/>
                  </a:lnTo>
                  <a:lnTo>
                    <a:pt x="79336" y="163258"/>
                  </a:lnTo>
                  <a:lnTo>
                    <a:pt x="83908" y="160210"/>
                  </a:lnTo>
                  <a:lnTo>
                    <a:pt x="88480" y="158686"/>
                  </a:lnTo>
                  <a:lnTo>
                    <a:pt x="94576" y="155638"/>
                  </a:lnTo>
                  <a:lnTo>
                    <a:pt x="118960" y="155638"/>
                  </a:lnTo>
                  <a:lnTo>
                    <a:pt x="125158" y="158686"/>
                  </a:lnTo>
                  <a:lnTo>
                    <a:pt x="129730" y="160210"/>
                  </a:lnTo>
                  <a:lnTo>
                    <a:pt x="134302" y="163258"/>
                  </a:lnTo>
                  <a:lnTo>
                    <a:pt x="140398" y="169354"/>
                  </a:lnTo>
                  <a:lnTo>
                    <a:pt x="141922" y="173926"/>
                  </a:lnTo>
                  <a:lnTo>
                    <a:pt x="141922" y="131470"/>
                  </a:lnTo>
                  <a:lnTo>
                    <a:pt x="106768" y="122008"/>
                  </a:lnTo>
                  <a:lnTo>
                    <a:pt x="97917" y="122567"/>
                  </a:lnTo>
                  <a:lnTo>
                    <a:pt x="58648" y="143230"/>
                  </a:lnTo>
                  <a:lnTo>
                    <a:pt x="47244" y="180022"/>
                  </a:lnTo>
                  <a:lnTo>
                    <a:pt x="47574" y="188645"/>
                  </a:lnTo>
                  <a:lnTo>
                    <a:pt x="68453" y="226669"/>
                  </a:lnTo>
                  <a:lnTo>
                    <a:pt x="106768" y="238023"/>
                  </a:lnTo>
                  <a:lnTo>
                    <a:pt x="115646" y="237477"/>
                  </a:lnTo>
                  <a:lnTo>
                    <a:pt x="150685" y="222211"/>
                  </a:lnTo>
                  <a:lnTo>
                    <a:pt x="162953" y="204406"/>
                  </a:lnTo>
                  <a:lnTo>
                    <a:pt x="163322" y="203593"/>
                  </a:lnTo>
                  <a:lnTo>
                    <a:pt x="165735" y="196405"/>
                  </a:lnTo>
                  <a:lnTo>
                    <a:pt x="167271" y="188645"/>
                  </a:lnTo>
                  <a:lnTo>
                    <a:pt x="167830" y="180022"/>
                  </a:lnTo>
                  <a:close/>
                </a:path>
              </a:pathLst>
            </a:custGeom>
            <a:solidFill>
              <a:srgbClr val="262424"/>
            </a:solidFill>
          </p:spPr>
          <p:txBody>
            <a:bodyPr wrap="square" lIns="0" tIns="0" rIns="0" bIns="0" rtlCol="0"/>
            <a:lstStyle/>
            <a:p>
              <a:endParaRPr sz="1391"/>
            </a:p>
          </p:txBody>
        </p:sp>
        <p:pic>
          <p:nvPicPr>
            <p:cNvPr id="34" name="object 34">
              <a:extLst>
                <a:ext uri="{FF2B5EF4-FFF2-40B4-BE49-F238E27FC236}">
                  <a16:creationId xmlns:a16="http://schemas.microsoft.com/office/drawing/2014/main" id="{E9B02207-EBBC-5BD7-30D5-4705713B0457}"/>
                </a:ext>
              </a:extLst>
            </p:cNvPr>
            <p:cNvPicPr/>
            <p:nvPr/>
          </p:nvPicPr>
          <p:blipFill>
            <a:blip r:embed="rId20" cstate="print"/>
            <a:stretch>
              <a:fillRect/>
            </a:stretch>
          </p:blipFill>
          <p:spPr>
            <a:xfrm>
              <a:off x="6054947" y="8924258"/>
              <a:ext cx="128206" cy="105251"/>
            </a:xfrm>
            <a:prstGeom prst="rect">
              <a:avLst/>
            </a:prstGeom>
          </p:spPr>
        </p:pic>
        <p:pic>
          <p:nvPicPr>
            <p:cNvPr id="35" name="object 35">
              <a:extLst>
                <a:ext uri="{FF2B5EF4-FFF2-40B4-BE49-F238E27FC236}">
                  <a16:creationId xmlns:a16="http://schemas.microsoft.com/office/drawing/2014/main" id="{51CF04A2-A13F-6100-D558-7607288B4E4A}"/>
                </a:ext>
              </a:extLst>
            </p:cNvPr>
            <p:cNvPicPr/>
            <p:nvPr/>
          </p:nvPicPr>
          <p:blipFill>
            <a:blip r:embed="rId21" cstate="print"/>
            <a:stretch>
              <a:fillRect/>
            </a:stretch>
          </p:blipFill>
          <p:spPr>
            <a:xfrm>
              <a:off x="6056471" y="8594692"/>
              <a:ext cx="126682" cy="309658"/>
            </a:xfrm>
            <a:prstGeom prst="rect">
              <a:avLst/>
            </a:prstGeom>
          </p:spPr>
        </p:pic>
        <p:pic>
          <p:nvPicPr>
            <p:cNvPr id="36" name="object 36">
              <a:extLst>
                <a:ext uri="{FF2B5EF4-FFF2-40B4-BE49-F238E27FC236}">
                  <a16:creationId xmlns:a16="http://schemas.microsoft.com/office/drawing/2014/main" id="{226801B1-0868-4A69-543B-B887A370D5BE}"/>
                </a:ext>
              </a:extLst>
            </p:cNvPr>
            <p:cNvPicPr/>
            <p:nvPr/>
          </p:nvPicPr>
          <p:blipFill>
            <a:blip r:embed="rId22" cstate="print"/>
            <a:stretch>
              <a:fillRect/>
            </a:stretch>
          </p:blipFill>
          <p:spPr>
            <a:xfrm>
              <a:off x="6087046" y="8210169"/>
              <a:ext cx="96107" cy="318897"/>
            </a:xfrm>
            <a:prstGeom prst="rect">
              <a:avLst/>
            </a:prstGeom>
          </p:spPr>
        </p:pic>
        <p:pic>
          <p:nvPicPr>
            <p:cNvPr id="37" name="object 37">
              <a:extLst>
                <a:ext uri="{FF2B5EF4-FFF2-40B4-BE49-F238E27FC236}">
                  <a16:creationId xmlns:a16="http://schemas.microsoft.com/office/drawing/2014/main" id="{D34AEB90-932F-59C1-B64E-B429BBA94592}"/>
                </a:ext>
              </a:extLst>
            </p:cNvPr>
            <p:cNvPicPr/>
            <p:nvPr/>
          </p:nvPicPr>
          <p:blipFill>
            <a:blip r:embed="rId23" cstate="print"/>
            <a:stretch>
              <a:fillRect/>
            </a:stretch>
          </p:blipFill>
          <p:spPr>
            <a:xfrm>
              <a:off x="6053423" y="7912703"/>
              <a:ext cx="163353" cy="274605"/>
            </a:xfrm>
            <a:prstGeom prst="rect">
              <a:avLst/>
            </a:prstGeom>
          </p:spPr>
        </p:pic>
        <p:pic>
          <p:nvPicPr>
            <p:cNvPr id="38" name="object 38">
              <a:extLst>
                <a:ext uri="{FF2B5EF4-FFF2-40B4-BE49-F238E27FC236}">
                  <a16:creationId xmlns:a16="http://schemas.microsoft.com/office/drawing/2014/main" id="{CED3CA74-22DF-7644-74ED-A30C01C40D64}"/>
                </a:ext>
              </a:extLst>
            </p:cNvPr>
            <p:cNvPicPr/>
            <p:nvPr/>
          </p:nvPicPr>
          <p:blipFill>
            <a:blip r:embed="rId24" cstate="print"/>
            <a:stretch>
              <a:fillRect/>
            </a:stretch>
          </p:blipFill>
          <p:spPr>
            <a:xfrm>
              <a:off x="6087046" y="7718869"/>
              <a:ext cx="131254" cy="173926"/>
            </a:xfrm>
            <a:prstGeom prst="rect">
              <a:avLst/>
            </a:prstGeom>
          </p:spPr>
        </p:pic>
        <p:pic>
          <p:nvPicPr>
            <p:cNvPr id="39" name="object 39">
              <a:extLst>
                <a:ext uri="{FF2B5EF4-FFF2-40B4-BE49-F238E27FC236}">
                  <a16:creationId xmlns:a16="http://schemas.microsoft.com/office/drawing/2014/main" id="{0CE77209-5982-28B1-E4B3-1993B149AAA0}"/>
                </a:ext>
              </a:extLst>
            </p:cNvPr>
            <p:cNvPicPr/>
            <p:nvPr/>
          </p:nvPicPr>
          <p:blipFill>
            <a:blip r:embed="rId25" cstate="print"/>
            <a:stretch>
              <a:fillRect/>
            </a:stretch>
          </p:blipFill>
          <p:spPr>
            <a:xfrm>
              <a:off x="6053423" y="6034373"/>
              <a:ext cx="163353" cy="1620488"/>
            </a:xfrm>
            <a:prstGeom prst="rect">
              <a:avLst/>
            </a:prstGeom>
          </p:spPr>
        </p:pic>
        <p:pic>
          <p:nvPicPr>
            <p:cNvPr id="40" name="object 40">
              <a:extLst>
                <a:ext uri="{FF2B5EF4-FFF2-40B4-BE49-F238E27FC236}">
                  <a16:creationId xmlns:a16="http://schemas.microsoft.com/office/drawing/2014/main" id="{F71AE28D-1A04-AE91-6EB6-F44BD7E4CA48}"/>
                </a:ext>
              </a:extLst>
            </p:cNvPr>
            <p:cNvPicPr/>
            <p:nvPr/>
          </p:nvPicPr>
          <p:blipFill>
            <a:blip r:embed="rId26" cstate="print"/>
            <a:stretch>
              <a:fillRect/>
            </a:stretch>
          </p:blipFill>
          <p:spPr>
            <a:xfrm>
              <a:off x="6392227" y="8477249"/>
              <a:ext cx="96202" cy="74771"/>
            </a:xfrm>
            <a:prstGeom prst="rect">
              <a:avLst/>
            </a:prstGeom>
          </p:spPr>
        </p:pic>
        <p:sp>
          <p:nvSpPr>
            <p:cNvPr id="41" name="object 41">
              <a:extLst>
                <a:ext uri="{FF2B5EF4-FFF2-40B4-BE49-F238E27FC236}">
                  <a16:creationId xmlns:a16="http://schemas.microsoft.com/office/drawing/2014/main" id="{D5B41C34-6C55-DC04-7B09-58C6FAAD125F}"/>
                </a:ext>
              </a:extLst>
            </p:cNvPr>
            <p:cNvSpPr/>
            <p:nvPr/>
          </p:nvSpPr>
          <p:spPr>
            <a:xfrm>
              <a:off x="6358687" y="7825650"/>
              <a:ext cx="130175" cy="628650"/>
            </a:xfrm>
            <a:custGeom>
              <a:avLst/>
              <a:gdLst/>
              <a:ahLst/>
              <a:cxnLst/>
              <a:rect l="l" t="t" r="r" b="b"/>
              <a:pathLst>
                <a:path w="130175" h="628650">
                  <a:moveTo>
                    <a:pt x="18389" y="196888"/>
                  </a:moveTo>
                  <a:lnTo>
                    <a:pt x="16865" y="195364"/>
                  </a:lnTo>
                  <a:lnTo>
                    <a:pt x="13716" y="193840"/>
                  </a:lnTo>
                  <a:lnTo>
                    <a:pt x="12192" y="192316"/>
                  </a:lnTo>
                  <a:lnTo>
                    <a:pt x="6096" y="192316"/>
                  </a:lnTo>
                  <a:lnTo>
                    <a:pt x="3048" y="195364"/>
                  </a:lnTo>
                  <a:lnTo>
                    <a:pt x="0" y="196888"/>
                  </a:lnTo>
                  <a:lnTo>
                    <a:pt x="0" y="207556"/>
                  </a:lnTo>
                  <a:lnTo>
                    <a:pt x="6096" y="213652"/>
                  </a:lnTo>
                  <a:lnTo>
                    <a:pt x="12192" y="213652"/>
                  </a:lnTo>
                  <a:lnTo>
                    <a:pt x="13716" y="212128"/>
                  </a:lnTo>
                  <a:lnTo>
                    <a:pt x="16865" y="210604"/>
                  </a:lnTo>
                  <a:lnTo>
                    <a:pt x="18389" y="207556"/>
                  </a:lnTo>
                  <a:lnTo>
                    <a:pt x="18389" y="196888"/>
                  </a:lnTo>
                  <a:close/>
                </a:path>
                <a:path w="130175" h="628650">
                  <a:moveTo>
                    <a:pt x="128206" y="613410"/>
                  </a:moveTo>
                  <a:lnTo>
                    <a:pt x="3060" y="613410"/>
                  </a:lnTo>
                  <a:lnTo>
                    <a:pt x="3060" y="628650"/>
                  </a:lnTo>
                  <a:lnTo>
                    <a:pt x="128206" y="628650"/>
                  </a:lnTo>
                  <a:lnTo>
                    <a:pt x="128206" y="613410"/>
                  </a:lnTo>
                  <a:close/>
                </a:path>
                <a:path w="130175" h="628650">
                  <a:moveTo>
                    <a:pt x="128206" y="576745"/>
                  </a:moveTo>
                  <a:lnTo>
                    <a:pt x="3060" y="576745"/>
                  </a:lnTo>
                  <a:lnTo>
                    <a:pt x="3060" y="590461"/>
                  </a:lnTo>
                  <a:lnTo>
                    <a:pt x="128206" y="590461"/>
                  </a:lnTo>
                  <a:lnTo>
                    <a:pt x="128206" y="576745"/>
                  </a:lnTo>
                  <a:close/>
                </a:path>
                <a:path w="130175" h="628650">
                  <a:moveTo>
                    <a:pt x="128206" y="195364"/>
                  </a:moveTo>
                  <a:lnTo>
                    <a:pt x="35153" y="195364"/>
                  </a:lnTo>
                  <a:lnTo>
                    <a:pt x="35153" y="210604"/>
                  </a:lnTo>
                  <a:lnTo>
                    <a:pt x="128206" y="210604"/>
                  </a:lnTo>
                  <a:lnTo>
                    <a:pt x="128206" y="195364"/>
                  </a:lnTo>
                  <a:close/>
                </a:path>
                <a:path w="130175" h="628650">
                  <a:moveTo>
                    <a:pt x="128206" y="0"/>
                  </a:moveTo>
                  <a:lnTo>
                    <a:pt x="61061" y="0"/>
                  </a:lnTo>
                  <a:lnTo>
                    <a:pt x="53441" y="1524"/>
                  </a:lnTo>
                  <a:lnTo>
                    <a:pt x="48869" y="3048"/>
                  </a:lnTo>
                  <a:lnTo>
                    <a:pt x="39725" y="9245"/>
                  </a:lnTo>
                  <a:lnTo>
                    <a:pt x="36677" y="15341"/>
                  </a:lnTo>
                  <a:lnTo>
                    <a:pt x="33629" y="24485"/>
                  </a:lnTo>
                  <a:lnTo>
                    <a:pt x="33629" y="38201"/>
                  </a:lnTo>
                  <a:lnTo>
                    <a:pt x="35153" y="44297"/>
                  </a:lnTo>
                  <a:lnTo>
                    <a:pt x="41249" y="53441"/>
                  </a:lnTo>
                  <a:lnTo>
                    <a:pt x="44297" y="56489"/>
                  </a:lnTo>
                  <a:lnTo>
                    <a:pt x="48869" y="58013"/>
                  </a:lnTo>
                  <a:lnTo>
                    <a:pt x="48869" y="59537"/>
                  </a:lnTo>
                  <a:lnTo>
                    <a:pt x="35153" y="59537"/>
                  </a:lnTo>
                  <a:lnTo>
                    <a:pt x="35153" y="73253"/>
                  </a:lnTo>
                  <a:lnTo>
                    <a:pt x="128206" y="73253"/>
                  </a:lnTo>
                  <a:lnTo>
                    <a:pt x="128206" y="59537"/>
                  </a:lnTo>
                  <a:lnTo>
                    <a:pt x="71729" y="59537"/>
                  </a:lnTo>
                  <a:lnTo>
                    <a:pt x="67157" y="59537"/>
                  </a:lnTo>
                  <a:lnTo>
                    <a:pt x="45821" y="39725"/>
                  </a:lnTo>
                  <a:lnTo>
                    <a:pt x="45821" y="29057"/>
                  </a:lnTo>
                  <a:lnTo>
                    <a:pt x="48869" y="22961"/>
                  </a:lnTo>
                  <a:lnTo>
                    <a:pt x="56489" y="15341"/>
                  </a:lnTo>
                  <a:lnTo>
                    <a:pt x="62585" y="13817"/>
                  </a:lnTo>
                  <a:lnTo>
                    <a:pt x="128206" y="13817"/>
                  </a:lnTo>
                  <a:lnTo>
                    <a:pt x="128206" y="0"/>
                  </a:lnTo>
                  <a:close/>
                </a:path>
                <a:path w="130175" h="628650">
                  <a:moveTo>
                    <a:pt x="129743" y="506628"/>
                  </a:moveTo>
                  <a:lnTo>
                    <a:pt x="128219" y="499008"/>
                  </a:lnTo>
                  <a:lnTo>
                    <a:pt x="123647" y="492912"/>
                  </a:lnTo>
                  <a:lnTo>
                    <a:pt x="121361" y="488340"/>
                  </a:lnTo>
                  <a:lnTo>
                    <a:pt x="120599" y="486816"/>
                  </a:lnTo>
                  <a:lnTo>
                    <a:pt x="117551" y="484530"/>
                  </a:lnTo>
                  <a:lnTo>
                    <a:pt x="117551" y="509676"/>
                  </a:lnTo>
                  <a:lnTo>
                    <a:pt x="117551" y="521868"/>
                  </a:lnTo>
                  <a:lnTo>
                    <a:pt x="116027" y="527964"/>
                  </a:lnTo>
                  <a:lnTo>
                    <a:pt x="108407" y="535584"/>
                  </a:lnTo>
                  <a:lnTo>
                    <a:pt x="105359" y="538734"/>
                  </a:lnTo>
                  <a:lnTo>
                    <a:pt x="99263" y="540258"/>
                  </a:lnTo>
                  <a:lnTo>
                    <a:pt x="94691" y="543306"/>
                  </a:lnTo>
                  <a:lnTo>
                    <a:pt x="70205" y="543306"/>
                  </a:lnTo>
                  <a:lnTo>
                    <a:pt x="64109" y="540258"/>
                  </a:lnTo>
                  <a:lnTo>
                    <a:pt x="59537" y="538734"/>
                  </a:lnTo>
                  <a:lnTo>
                    <a:pt x="54965" y="535584"/>
                  </a:lnTo>
                  <a:lnTo>
                    <a:pt x="51917" y="531012"/>
                  </a:lnTo>
                  <a:lnTo>
                    <a:pt x="47345" y="527964"/>
                  </a:lnTo>
                  <a:lnTo>
                    <a:pt x="45821" y="521868"/>
                  </a:lnTo>
                  <a:lnTo>
                    <a:pt x="45821" y="509676"/>
                  </a:lnTo>
                  <a:lnTo>
                    <a:pt x="47345" y="503580"/>
                  </a:lnTo>
                  <a:lnTo>
                    <a:pt x="54965" y="495960"/>
                  </a:lnTo>
                  <a:lnTo>
                    <a:pt x="64109" y="489864"/>
                  </a:lnTo>
                  <a:lnTo>
                    <a:pt x="70205" y="488340"/>
                  </a:lnTo>
                  <a:lnTo>
                    <a:pt x="94691" y="488340"/>
                  </a:lnTo>
                  <a:lnTo>
                    <a:pt x="99263" y="489864"/>
                  </a:lnTo>
                  <a:lnTo>
                    <a:pt x="105359" y="492912"/>
                  </a:lnTo>
                  <a:lnTo>
                    <a:pt x="108407" y="495960"/>
                  </a:lnTo>
                  <a:lnTo>
                    <a:pt x="112979" y="499008"/>
                  </a:lnTo>
                  <a:lnTo>
                    <a:pt x="116027" y="503580"/>
                  </a:lnTo>
                  <a:lnTo>
                    <a:pt x="117551" y="509676"/>
                  </a:lnTo>
                  <a:lnTo>
                    <a:pt x="117551" y="484530"/>
                  </a:lnTo>
                  <a:lnTo>
                    <a:pt x="114503" y="482244"/>
                  </a:lnTo>
                  <a:lnTo>
                    <a:pt x="106883" y="479196"/>
                  </a:lnTo>
                  <a:lnTo>
                    <a:pt x="100787" y="474624"/>
                  </a:lnTo>
                  <a:lnTo>
                    <a:pt x="91643" y="473100"/>
                  </a:lnTo>
                  <a:lnTo>
                    <a:pt x="82499" y="473100"/>
                  </a:lnTo>
                  <a:lnTo>
                    <a:pt x="74955" y="473417"/>
                  </a:lnTo>
                  <a:lnTo>
                    <a:pt x="68313" y="474433"/>
                  </a:lnTo>
                  <a:lnTo>
                    <a:pt x="62255" y="476326"/>
                  </a:lnTo>
                  <a:lnTo>
                    <a:pt x="56489" y="479196"/>
                  </a:lnTo>
                  <a:lnTo>
                    <a:pt x="48869" y="482244"/>
                  </a:lnTo>
                  <a:lnTo>
                    <a:pt x="42773" y="486816"/>
                  </a:lnTo>
                  <a:lnTo>
                    <a:pt x="39725" y="492912"/>
                  </a:lnTo>
                  <a:lnTo>
                    <a:pt x="35153" y="499008"/>
                  </a:lnTo>
                  <a:lnTo>
                    <a:pt x="33629" y="506628"/>
                  </a:lnTo>
                  <a:lnTo>
                    <a:pt x="33629" y="523392"/>
                  </a:lnTo>
                  <a:lnTo>
                    <a:pt x="35153" y="531012"/>
                  </a:lnTo>
                  <a:lnTo>
                    <a:pt x="39725" y="537210"/>
                  </a:lnTo>
                  <a:lnTo>
                    <a:pt x="42773" y="544830"/>
                  </a:lnTo>
                  <a:lnTo>
                    <a:pt x="48869" y="549402"/>
                  </a:lnTo>
                  <a:lnTo>
                    <a:pt x="56489" y="552450"/>
                  </a:lnTo>
                  <a:lnTo>
                    <a:pt x="62255" y="555332"/>
                  </a:lnTo>
                  <a:lnTo>
                    <a:pt x="68313" y="557212"/>
                  </a:lnTo>
                  <a:lnTo>
                    <a:pt x="74955" y="558241"/>
                  </a:lnTo>
                  <a:lnTo>
                    <a:pt x="82499" y="558546"/>
                  </a:lnTo>
                  <a:lnTo>
                    <a:pt x="91643" y="558546"/>
                  </a:lnTo>
                  <a:lnTo>
                    <a:pt x="100787" y="557022"/>
                  </a:lnTo>
                  <a:lnTo>
                    <a:pt x="106883" y="552450"/>
                  </a:lnTo>
                  <a:lnTo>
                    <a:pt x="114503" y="549402"/>
                  </a:lnTo>
                  <a:lnTo>
                    <a:pt x="120599" y="544830"/>
                  </a:lnTo>
                  <a:lnTo>
                    <a:pt x="121208" y="543306"/>
                  </a:lnTo>
                  <a:lnTo>
                    <a:pt x="123647" y="537210"/>
                  </a:lnTo>
                  <a:lnTo>
                    <a:pt x="128219" y="531012"/>
                  </a:lnTo>
                  <a:lnTo>
                    <a:pt x="129743" y="523392"/>
                  </a:lnTo>
                  <a:lnTo>
                    <a:pt x="129743" y="506628"/>
                  </a:lnTo>
                  <a:close/>
                </a:path>
                <a:path w="130175" h="628650">
                  <a:moveTo>
                    <a:pt x="129743" y="410438"/>
                  </a:moveTo>
                  <a:lnTo>
                    <a:pt x="100787" y="379857"/>
                  </a:lnTo>
                  <a:lnTo>
                    <a:pt x="100787" y="393573"/>
                  </a:lnTo>
                  <a:lnTo>
                    <a:pt x="109931" y="398246"/>
                  </a:lnTo>
                  <a:lnTo>
                    <a:pt x="111455" y="401294"/>
                  </a:lnTo>
                  <a:lnTo>
                    <a:pt x="114503" y="402818"/>
                  </a:lnTo>
                  <a:lnTo>
                    <a:pt x="116027" y="405866"/>
                  </a:lnTo>
                  <a:lnTo>
                    <a:pt x="116027" y="408914"/>
                  </a:lnTo>
                  <a:lnTo>
                    <a:pt x="117551" y="413486"/>
                  </a:lnTo>
                  <a:lnTo>
                    <a:pt x="117551" y="422630"/>
                  </a:lnTo>
                  <a:lnTo>
                    <a:pt x="116027" y="427202"/>
                  </a:lnTo>
                  <a:lnTo>
                    <a:pt x="109931" y="436346"/>
                  </a:lnTo>
                  <a:lnTo>
                    <a:pt x="105359" y="439394"/>
                  </a:lnTo>
                  <a:lnTo>
                    <a:pt x="100787" y="440918"/>
                  </a:lnTo>
                  <a:lnTo>
                    <a:pt x="94691" y="443966"/>
                  </a:lnTo>
                  <a:lnTo>
                    <a:pt x="68681" y="443966"/>
                  </a:lnTo>
                  <a:lnTo>
                    <a:pt x="62585" y="440918"/>
                  </a:lnTo>
                  <a:lnTo>
                    <a:pt x="58013" y="439394"/>
                  </a:lnTo>
                  <a:lnTo>
                    <a:pt x="53441" y="436346"/>
                  </a:lnTo>
                  <a:lnTo>
                    <a:pt x="47345" y="427202"/>
                  </a:lnTo>
                  <a:lnTo>
                    <a:pt x="45821" y="422630"/>
                  </a:lnTo>
                  <a:lnTo>
                    <a:pt x="45821" y="410438"/>
                  </a:lnTo>
                  <a:lnTo>
                    <a:pt x="47345" y="405866"/>
                  </a:lnTo>
                  <a:lnTo>
                    <a:pt x="58013" y="395097"/>
                  </a:lnTo>
                  <a:lnTo>
                    <a:pt x="62585" y="393573"/>
                  </a:lnTo>
                  <a:lnTo>
                    <a:pt x="62585" y="379857"/>
                  </a:lnTo>
                  <a:lnTo>
                    <a:pt x="33629" y="410438"/>
                  </a:lnTo>
                  <a:lnTo>
                    <a:pt x="33629" y="425678"/>
                  </a:lnTo>
                  <a:lnTo>
                    <a:pt x="35153" y="433298"/>
                  </a:lnTo>
                  <a:lnTo>
                    <a:pt x="44297" y="445490"/>
                  </a:lnTo>
                  <a:lnTo>
                    <a:pt x="48869" y="450062"/>
                  </a:lnTo>
                  <a:lnTo>
                    <a:pt x="56489" y="453110"/>
                  </a:lnTo>
                  <a:lnTo>
                    <a:pt x="62255" y="455980"/>
                  </a:lnTo>
                  <a:lnTo>
                    <a:pt x="68313" y="457873"/>
                  </a:lnTo>
                  <a:lnTo>
                    <a:pt x="74955" y="458889"/>
                  </a:lnTo>
                  <a:lnTo>
                    <a:pt x="82499" y="459206"/>
                  </a:lnTo>
                  <a:lnTo>
                    <a:pt x="91643" y="459206"/>
                  </a:lnTo>
                  <a:lnTo>
                    <a:pt x="128219" y="433298"/>
                  </a:lnTo>
                  <a:lnTo>
                    <a:pt x="129743" y="425678"/>
                  </a:lnTo>
                  <a:lnTo>
                    <a:pt x="129743" y="416534"/>
                  </a:lnTo>
                  <a:lnTo>
                    <a:pt x="129743" y="410438"/>
                  </a:lnTo>
                  <a:close/>
                </a:path>
                <a:path w="130175" h="628650">
                  <a:moveTo>
                    <a:pt x="129743" y="324993"/>
                  </a:moveTo>
                  <a:lnTo>
                    <a:pt x="128219" y="320421"/>
                  </a:lnTo>
                  <a:lnTo>
                    <a:pt x="126695" y="317373"/>
                  </a:lnTo>
                  <a:lnTo>
                    <a:pt x="123647" y="314325"/>
                  </a:lnTo>
                  <a:lnTo>
                    <a:pt x="122123" y="311277"/>
                  </a:lnTo>
                  <a:lnTo>
                    <a:pt x="119075" y="309753"/>
                  </a:lnTo>
                  <a:lnTo>
                    <a:pt x="117551" y="308229"/>
                  </a:lnTo>
                  <a:lnTo>
                    <a:pt x="117551" y="326517"/>
                  </a:lnTo>
                  <a:lnTo>
                    <a:pt x="117551" y="338709"/>
                  </a:lnTo>
                  <a:lnTo>
                    <a:pt x="116027" y="343281"/>
                  </a:lnTo>
                  <a:lnTo>
                    <a:pt x="112979" y="346329"/>
                  </a:lnTo>
                  <a:lnTo>
                    <a:pt x="111455" y="350989"/>
                  </a:lnTo>
                  <a:lnTo>
                    <a:pt x="106883" y="352513"/>
                  </a:lnTo>
                  <a:lnTo>
                    <a:pt x="99263" y="352513"/>
                  </a:lnTo>
                  <a:lnTo>
                    <a:pt x="93167" y="349465"/>
                  </a:lnTo>
                  <a:lnTo>
                    <a:pt x="91643" y="347941"/>
                  </a:lnTo>
                  <a:lnTo>
                    <a:pt x="90119" y="344805"/>
                  </a:lnTo>
                  <a:lnTo>
                    <a:pt x="88595" y="341757"/>
                  </a:lnTo>
                  <a:lnTo>
                    <a:pt x="88595" y="338709"/>
                  </a:lnTo>
                  <a:lnTo>
                    <a:pt x="87071" y="334137"/>
                  </a:lnTo>
                  <a:lnTo>
                    <a:pt x="87071" y="329565"/>
                  </a:lnTo>
                  <a:lnTo>
                    <a:pt x="85547" y="328041"/>
                  </a:lnTo>
                  <a:lnTo>
                    <a:pt x="85547" y="320421"/>
                  </a:lnTo>
                  <a:lnTo>
                    <a:pt x="84023" y="317373"/>
                  </a:lnTo>
                  <a:lnTo>
                    <a:pt x="84023" y="312801"/>
                  </a:lnTo>
                  <a:lnTo>
                    <a:pt x="82499" y="309753"/>
                  </a:lnTo>
                  <a:lnTo>
                    <a:pt x="82499" y="306705"/>
                  </a:lnTo>
                  <a:lnTo>
                    <a:pt x="102311" y="306705"/>
                  </a:lnTo>
                  <a:lnTo>
                    <a:pt x="105359" y="309753"/>
                  </a:lnTo>
                  <a:lnTo>
                    <a:pt x="108407" y="311277"/>
                  </a:lnTo>
                  <a:lnTo>
                    <a:pt x="114503" y="317373"/>
                  </a:lnTo>
                  <a:lnTo>
                    <a:pt x="117551" y="326517"/>
                  </a:lnTo>
                  <a:lnTo>
                    <a:pt x="117551" y="308229"/>
                  </a:lnTo>
                  <a:lnTo>
                    <a:pt x="116027" y="306705"/>
                  </a:lnTo>
                  <a:lnTo>
                    <a:pt x="128219" y="306705"/>
                  </a:lnTo>
                  <a:lnTo>
                    <a:pt x="128219" y="291465"/>
                  </a:lnTo>
                  <a:lnTo>
                    <a:pt x="59537" y="291465"/>
                  </a:lnTo>
                  <a:lnTo>
                    <a:pt x="53441" y="292989"/>
                  </a:lnTo>
                  <a:lnTo>
                    <a:pt x="48869" y="296037"/>
                  </a:lnTo>
                  <a:lnTo>
                    <a:pt x="44297" y="297561"/>
                  </a:lnTo>
                  <a:lnTo>
                    <a:pt x="41249" y="300609"/>
                  </a:lnTo>
                  <a:lnTo>
                    <a:pt x="38201" y="305181"/>
                  </a:lnTo>
                  <a:lnTo>
                    <a:pt x="36677" y="308229"/>
                  </a:lnTo>
                  <a:lnTo>
                    <a:pt x="35153" y="312801"/>
                  </a:lnTo>
                  <a:lnTo>
                    <a:pt x="35153" y="315849"/>
                  </a:lnTo>
                  <a:lnTo>
                    <a:pt x="33629" y="320421"/>
                  </a:lnTo>
                  <a:lnTo>
                    <a:pt x="33629" y="335661"/>
                  </a:lnTo>
                  <a:lnTo>
                    <a:pt x="35153" y="340233"/>
                  </a:lnTo>
                  <a:lnTo>
                    <a:pt x="36677" y="346329"/>
                  </a:lnTo>
                  <a:lnTo>
                    <a:pt x="38201" y="349465"/>
                  </a:lnTo>
                  <a:lnTo>
                    <a:pt x="41249" y="354037"/>
                  </a:lnTo>
                  <a:lnTo>
                    <a:pt x="48869" y="361657"/>
                  </a:lnTo>
                  <a:lnTo>
                    <a:pt x="54965" y="364705"/>
                  </a:lnTo>
                  <a:lnTo>
                    <a:pt x="59537" y="350989"/>
                  </a:lnTo>
                  <a:lnTo>
                    <a:pt x="56489" y="349465"/>
                  </a:lnTo>
                  <a:lnTo>
                    <a:pt x="53441" y="346329"/>
                  </a:lnTo>
                  <a:lnTo>
                    <a:pt x="50393" y="341757"/>
                  </a:lnTo>
                  <a:lnTo>
                    <a:pt x="47345" y="338709"/>
                  </a:lnTo>
                  <a:lnTo>
                    <a:pt x="45821" y="332613"/>
                  </a:lnTo>
                  <a:lnTo>
                    <a:pt x="45821" y="318897"/>
                  </a:lnTo>
                  <a:lnTo>
                    <a:pt x="47345" y="314325"/>
                  </a:lnTo>
                  <a:lnTo>
                    <a:pt x="50393" y="311277"/>
                  </a:lnTo>
                  <a:lnTo>
                    <a:pt x="54965" y="308229"/>
                  </a:lnTo>
                  <a:lnTo>
                    <a:pt x="59537" y="306705"/>
                  </a:lnTo>
                  <a:lnTo>
                    <a:pt x="70205" y="306705"/>
                  </a:lnTo>
                  <a:lnTo>
                    <a:pt x="70205" y="308229"/>
                  </a:lnTo>
                  <a:lnTo>
                    <a:pt x="71729" y="309753"/>
                  </a:lnTo>
                  <a:lnTo>
                    <a:pt x="71729" y="315849"/>
                  </a:lnTo>
                  <a:lnTo>
                    <a:pt x="73355" y="320421"/>
                  </a:lnTo>
                  <a:lnTo>
                    <a:pt x="73355" y="324993"/>
                  </a:lnTo>
                  <a:lnTo>
                    <a:pt x="74879" y="331089"/>
                  </a:lnTo>
                  <a:lnTo>
                    <a:pt x="74879" y="338709"/>
                  </a:lnTo>
                  <a:lnTo>
                    <a:pt x="76403" y="343281"/>
                  </a:lnTo>
                  <a:lnTo>
                    <a:pt x="77927" y="347941"/>
                  </a:lnTo>
                  <a:lnTo>
                    <a:pt x="79451" y="350989"/>
                  </a:lnTo>
                  <a:lnTo>
                    <a:pt x="80975" y="355561"/>
                  </a:lnTo>
                  <a:lnTo>
                    <a:pt x="82499" y="358609"/>
                  </a:lnTo>
                  <a:lnTo>
                    <a:pt x="85547" y="361657"/>
                  </a:lnTo>
                  <a:lnTo>
                    <a:pt x="88595" y="363181"/>
                  </a:lnTo>
                  <a:lnTo>
                    <a:pt x="91643" y="366229"/>
                  </a:lnTo>
                  <a:lnTo>
                    <a:pt x="108407" y="366229"/>
                  </a:lnTo>
                  <a:lnTo>
                    <a:pt x="117551" y="363181"/>
                  </a:lnTo>
                  <a:lnTo>
                    <a:pt x="122123" y="360133"/>
                  </a:lnTo>
                  <a:lnTo>
                    <a:pt x="125171" y="355561"/>
                  </a:lnTo>
                  <a:lnTo>
                    <a:pt x="126187" y="352513"/>
                  </a:lnTo>
                  <a:lnTo>
                    <a:pt x="126695" y="350989"/>
                  </a:lnTo>
                  <a:lnTo>
                    <a:pt x="129743" y="346329"/>
                  </a:lnTo>
                  <a:lnTo>
                    <a:pt x="129743" y="324993"/>
                  </a:lnTo>
                  <a:close/>
                </a:path>
                <a:path w="130175" h="628650">
                  <a:moveTo>
                    <a:pt x="129743" y="231927"/>
                  </a:moveTo>
                  <a:lnTo>
                    <a:pt x="128219" y="230403"/>
                  </a:lnTo>
                  <a:lnTo>
                    <a:pt x="128219" y="225742"/>
                  </a:lnTo>
                  <a:lnTo>
                    <a:pt x="114503" y="228879"/>
                  </a:lnTo>
                  <a:lnTo>
                    <a:pt x="114503" y="230403"/>
                  </a:lnTo>
                  <a:lnTo>
                    <a:pt x="116027" y="231927"/>
                  </a:lnTo>
                  <a:lnTo>
                    <a:pt x="116027" y="238023"/>
                  </a:lnTo>
                  <a:lnTo>
                    <a:pt x="114503" y="239547"/>
                  </a:lnTo>
                  <a:lnTo>
                    <a:pt x="114503" y="244119"/>
                  </a:lnTo>
                  <a:lnTo>
                    <a:pt x="112979" y="245643"/>
                  </a:lnTo>
                  <a:lnTo>
                    <a:pt x="109931" y="245643"/>
                  </a:lnTo>
                  <a:lnTo>
                    <a:pt x="108407" y="247167"/>
                  </a:lnTo>
                  <a:lnTo>
                    <a:pt x="105359" y="248691"/>
                  </a:lnTo>
                  <a:lnTo>
                    <a:pt x="47345" y="248691"/>
                  </a:lnTo>
                  <a:lnTo>
                    <a:pt x="47345" y="228879"/>
                  </a:lnTo>
                  <a:lnTo>
                    <a:pt x="35153" y="228879"/>
                  </a:lnTo>
                  <a:lnTo>
                    <a:pt x="35153" y="248691"/>
                  </a:lnTo>
                  <a:lnTo>
                    <a:pt x="12204" y="248691"/>
                  </a:lnTo>
                  <a:lnTo>
                    <a:pt x="12204" y="262407"/>
                  </a:lnTo>
                  <a:lnTo>
                    <a:pt x="35153" y="262407"/>
                  </a:lnTo>
                  <a:lnTo>
                    <a:pt x="35153" y="276123"/>
                  </a:lnTo>
                  <a:lnTo>
                    <a:pt x="47345" y="276123"/>
                  </a:lnTo>
                  <a:lnTo>
                    <a:pt x="47345" y="262407"/>
                  </a:lnTo>
                  <a:lnTo>
                    <a:pt x="111455" y="262407"/>
                  </a:lnTo>
                  <a:lnTo>
                    <a:pt x="116027" y="260883"/>
                  </a:lnTo>
                  <a:lnTo>
                    <a:pt x="119075" y="259359"/>
                  </a:lnTo>
                  <a:lnTo>
                    <a:pt x="125171" y="253263"/>
                  </a:lnTo>
                  <a:lnTo>
                    <a:pt x="126695" y="248691"/>
                  </a:lnTo>
                  <a:lnTo>
                    <a:pt x="128219" y="245643"/>
                  </a:lnTo>
                  <a:lnTo>
                    <a:pt x="129743" y="241071"/>
                  </a:lnTo>
                  <a:lnTo>
                    <a:pt x="129743" y="231927"/>
                  </a:lnTo>
                  <a:close/>
                </a:path>
                <a:path w="130175" h="628650">
                  <a:moveTo>
                    <a:pt x="129743" y="126593"/>
                  </a:moveTo>
                  <a:lnTo>
                    <a:pt x="128219" y="118973"/>
                  </a:lnTo>
                  <a:lnTo>
                    <a:pt x="123647" y="112877"/>
                  </a:lnTo>
                  <a:lnTo>
                    <a:pt x="120599" y="106781"/>
                  </a:lnTo>
                  <a:lnTo>
                    <a:pt x="117551" y="103733"/>
                  </a:lnTo>
                  <a:lnTo>
                    <a:pt x="117551" y="128117"/>
                  </a:lnTo>
                  <a:lnTo>
                    <a:pt x="117551" y="140398"/>
                  </a:lnTo>
                  <a:lnTo>
                    <a:pt x="116027" y="146494"/>
                  </a:lnTo>
                  <a:lnTo>
                    <a:pt x="112979" y="151066"/>
                  </a:lnTo>
                  <a:lnTo>
                    <a:pt x="108407" y="154114"/>
                  </a:lnTo>
                  <a:lnTo>
                    <a:pt x="105359" y="157162"/>
                  </a:lnTo>
                  <a:lnTo>
                    <a:pt x="99161" y="160210"/>
                  </a:lnTo>
                  <a:lnTo>
                    <a:pt x="94589" y="161734"/>
                  </a:lnTo>
                  <a:lnTo>
                    <a:pt x="88493" y="163258"/>
                  </a:lnTo>
                  <a:lnTo>
                    <a:pt x="76301" y="163258"/>
                  </a:lnTo>
                  <a:lnTo>
                    <a:pt x="64109" y="160210"/>
                  </a:lnTo>
                  <a:lnTo>
                    <a:pt x="54965" y="154114"/>
                  </a:lnTo>
                  <a:lnTo>
                    <a:pt x="47345" y="146494"/>
                  </a:lnTo>
                  <a:lnTo>
                    <a:pt x="45821" y="140398"/>
                  </a:lnTo>
                  <a:lnTo>
                    <a:pt x="45821" y="128117"/>
                  </a:lnTo>
                  <a:lnTo>
                    <a:pt x="47345" y="123545"/>
                  </a:lnTo>
                  <a:lnTo>
                    <a:pt x="51917" y="118973"/>
                  </a:lnTo>
                  <a:lnTo>
                    <a:pt x="54965" y="114401"/>
                  </a:lnTo>
                  <a:lnTo>
                    <a:pt x="59537" y="111353"/>
                  </a:lnTo>
                  <a:lnTo>
                    <a:pt x="64109" y="109829"/>
                  </a:lnTo>
                  <a:lnTo>
                    <a:pt x="76301" y="106781"/>
                  </a:lnTo>
                  <a:lnTo>
                    <a:pt x="88493" y="106781"/>
                  </a:lnTo>
                  <a:lnTo>
                    <a:pt x="94589" y="108305"/>
                  </a:lnTo>
                  <a:lnTo>
                    <a:pt x="99161" y="109829"/>
                  </a:lnTo>
                  <a:lnTo>
                    <a:pt x="105359" y="111353"/>
                  </a:lnTo>
                  <a:lnTo>
                    <a:pt x="112979" y="118973"/>
                  </a:lnTo>
                  <a:lnTo>
                    <a:pt x="116027" y="123545"/>
                  </a:lnTo>
                  <a:lnTo>
                    <a:pt x="117551" y="128117"/>
                  </a:lnTo>
                  <a:lnTo>
                    <a:pt x="117551" y="103733"/>
                  </a:lnTo>
                  <a:lnTo>
                    <a:pt x="114503" y="100685"/>
                  </a:lnTo>
                  <a:lnTo>
                    <a:pt x="106883" y="97637"/>
                  </a:lnTo>
                  <a:lnTo>
                    <a:pt x="100787" y="94589"/>
                  </a:lnTo>
                  <a:lnTo>
                    <a:pt x="91541" y="91541"/>
                  </a:lnTo>
                  <a:lnTo>
                    <a:pt x="82397" y="91541"/>
                  </a:lnTo>
                  <a:lnTo>
                    <a:pt x="42773" y="106781"/>
                  </a:lnTo>
                  <a:lnTo>
                    <a:pt x="39725" y="112877"/>
                  </a:lnTo>
                  <a:lnTo>
                    <a:pt x="35064" y="118973"/>
                  </a:lnTo>
                  <a:lnTo>
                    <a:pt x="33540" y="126593"/>
                  </a:lnTo>
                  <a:lnTo>
                    <a:pt x="33540" y="143446"/>
                  </a:lnTo>
                  <a:lnTo>
                    <a:pt x="35064" y="151066"/>
                  </a:lnTo>
                  <a:lnTo>
                    <a:pt x="39725" y="157162"/>
                  </a:lnTo>
                  <a:lnTo>
                    <a:pt x="42773" y="163258"/>
                  </a:lnTo>
                  <a:lnTo>
                    <a:pt x="82397" y="176974"/>
                  </a:lnTo>
                  <a:lnTo>
                    <a:pt x="91541" y="176974"/>
                  </a:lnTo>
                  <a:lnTo>
                    <a:pt x="123647" y="157162"/>
                  </a:lnTo>
                  <a:lnTo>
                    <a:pt x="128219" y="151066"/>
                  </a:lnTo>
                  <a:lnTo>
                    <a:pt x="129743" y="143446"/>
                  </a:lnTo>
                  <a:lnTo>
                    <a:pt x="129743" y="126593"/>
                  </a:lnTo>
                  <a:close/>
                </a:path>
              </a:pathLst>
            </a:custGeom>
            <a:solidFill>
              <a:srgbClr val="262424"/>
            </a:solidFill>
          </p:spPr>
          <p:txBody>
            <a:bodyPr wrap="square" lIns="0" tIns="0" rIns="0" bIns="0" rtlCol="0"/>
            <a:lstStyle/>
            <a:p>
              <a:endParaRPr sz="1391"/>
            </a:p>
          </p:txBody>
        </p:sp>
        <p:pic>
          <p:nvPicPr>
            <p:cNvPr id="42" name="object 42">
              <a:extLst>
                <a:ext uri="{FF2B5EF4-FFF2-40B4-BE49-F238E27FC236}">
                  <a16:creationId xmlns:a16="http://schemas.microsoft.com/office/drawing/2014/main" id="{358A6B94-6CC5-F11D-40CC-8C5ECF47E374}"/>
                </a:ext>
              </a:extLst>
            </p:cNvPr>
            <p:cNvPicPr/>
            <p:nvPr/>
          </p:nvPicPr>
          <p:blipFill>
            <a:blip r:embed="rId27" cstate="print"/>
            <a:stretch>
              <a:fillRect/>
            </a:stretch>
          </p:blipFill>
          <p:spPr>
            <a:xfrm>
              <a:off x="6355651" y="7612094"/>
              <a:ext cx="132778" cy="149542"/>
            </a:xfrm>
            <a:prstGeom prst="rect">
              <a:avLst/>
            </a:prstGeom>
          </p:spPr>
        </p:pic>
        <p:sp>
          <p:nvSpPr>
            <p:cNvPr id="43" name="object 43">
              <a:extLst>
                <a:ext uri="{FF2B5EF4-FFF2-40B4-BE49-F238E27FC236}">
                  <a16:creationId xmlns:a16="http://schemas.microsoft.com/office/drawing/2014/main" id="{3C9076B1-8A26-D018-BDC5-C276DF893A64}"/>
                </a:ext>
              </a:extLst>
            </p:cNvPr>
            <p:cNvSpPr/>
            <p:nvPr/>
          </p:nvSpPr>
          <p:spPr>
            <a:xfrm>
              <a:off x="6392227" y="6956018"/>
              <a:ext cx="125730" cy="603250"/>
            </a:xfrm>
            <a:custGeom>
              <a:avLst/>
              <a:gdLst/>
              <a:ahLst/>
              <a:cxnLst/>
              <a:rect l="l" t="t" r="r" b="b"/>
              <a:pathLst>
                <a:path w="125729" h="603250">
                  <a:moveTo>
                    <a:pt x="94665" y="401294"/>
                  </a:moveTo>
                  <a:lnTo>
                    <a:pt x="27520" y="401294"/>
                  </a:lnTo>
                  <a:lnTo>
                    <a:pt x="24472" y="398246"/>
                  </a:lnTo>
                  <a:lnTo>
                    <a:pt x="21424" y="396722"/>
                  </a:lnTo>
                  <a:lnTo>
                    <a:pt x="18376" y="393573"/>
                  </a:lnTo>
                  <a:lnTo>
                    <a:pt x="16852" y="390525"/>
                  </a:lnTo>
                  <a:lnTo>
                    <a:pt x="13804" y="387477"/>
                  </a:lnTo>
                  <a:lnTo>
                    <a:pt x="13804" y="369189"/>
                  </a:lnTo>
                  <a:lnTo>
                    <a:pt x="88" y="369189"/>
                  </a:lnTo>
                  <a:lnTo>
                    <a:pt x="88" y="382905"/>
                  </a:lnTo>
                  <a:lnTo>
                    <a:pt x="1612" y="387477"/>
                  </a:lnTo>
                  <a:lnTo>
                    <a:pt x="4660" y="392049"/>
                  </a:lnTo>
                  <a:lnTo>
                    <a:pt x="6184" y="396722"/>
                  </a:lnTo>
                  <a:lnTo>
                    <a:pt x="10756" y="399770"/>
                  </a:lnTo>
                  <a:lnTo>
                    <a:pt x="15328" y="401294"/>
                  </a:lnTo>
                  <a:lnTo>
                    <a:pt x="15328" y="402818"/>
                  </a:lnTo>
                  <a:lnTo>
                    <a:pt x="1612" y="402818"/>
                  </a:lnTo>
                  <a:lnTo>
                    <a:pt x="1612" y="416534"/>
                  </a:lnTo>
                  <a:lnTo>
                    <a:pt x="94665" y="416534"/>
                  </a:lnTo>
                  <a:lnTo>
                    <a:pt x="94665" y="401294"/>
                  </a:lnTo>
                  <a:close/>
                </a:path>
                <a:path w="125729" h="603250">
                  <a:moveTo>
                    <a:pt x="94665" y="152590"/>
                  </a:moveTo>
                  <a:lnTo>
                    <a:pt x="27520" y="152590"/>
                  </a:lnTo>
                  <a:lnTo>
                    <a:pt x="24472" y="149542"/>
                  </a:lnTo>
                  <a:lnTo>
                    <a:pt x="21424" y="148018"/>
                  </a:lnTo>
                  <a:lnTo>
                    <a:pt x="18376" y="144868"/>
                  </a:lnTo>
                  <a:lnTo>
                    <a:pt x="16852" y="141820"/>
                  </a:lnTo>
                  <a:lnTo>
                    <a:pt x="13804" y="138772"/>
                  </a:lnTo>
                  <a:lnTo>
                    <a:pt x="13804" y="120484"/>
                  </a:lnTo>
                  <a:lnTo>
                    <a:pt x="88" y="120484"/>
                  </a:lnTo>
                  <a:lnTo>
                    <a:pt x="88" y="134200"/>
                  </a:lnTo>
                  <a:lnTo>
                    <a:pt x="1612" y="138772"/>
                  </a:lnTo>
                  <a:lnTo>
                    <a:pt x="4660" y="143344"/>
                  </a:lnTo>
                  <a:lnTo>
                    <a:pt x="6184" y="148018"/>
                  </a:lnTo>
                  <a:lnTo>
                    <a:pt x="10756" y="151066"/>
                  </a:lnTo>
                  <a:lnTo>
                    <a:pt x="15328" y="152590"/>
                  </a:lnTo>
                  <a:lnTo>
                    <a:pt x="15328" y="154114"/>
                  </a:lnTo>
                  <a:lnTo>
                    <a:pt x="1612" y="154114"/>
                  </a:lnTo>
                  <a:lnTo>
                    <a:pt x="1612" y="167830"/>
                  </a:lnTo>
                  <a:lnTo>
                    <a:pt x="94665" y="167830"/>
                  </a:lnTo>
                  <a:lnTo>
                    <a:pt x="94665" y="152590"/>
                  </a:lnTo>
                  <a:close/>
                </a:path>
                <a:path w="125729" h="603250">
                  <a:moveTo>
                    <a:pt x="94767" y="311277"/>
                  </a:moveTo>
                  <a:lnTo>
                    <a:pt x="1612" y="276136"/>
                  </a:lnTo>
                  <a:lnTo>
                    <a:pt x="1612" y="291465"/>
                  </a:lnTo>
                  <a:lnTo>
                    <a:pt x="76390" y="317373"/>
                  </a:lnTo>
                  <a:lnTo>
                    <a:pt x="76390" y="318897"/>
                  </a:lnTo>
                  <a:lnTo>
                    <a:pt x="1612" y="344805"/>
                  </a:lnTo>
                  <a:lnTo>
                    <a:pt x="1612" y="360146"/>
                  </a:lnTo>
                  <a:lnTo>
                    <a:pt x="94767" y="324993"/>
                  </a:lnTo>
                  <a:lnTo>
                    <a:pt x="94767" y="311277"/>
                  </a:lnTo>
                  <a:close/>
                </a:path>
                <a:path w="125729" h="603250">
                  <a:moveTo>
                    <a:pt x="96189" y="559981"/>
                  </a:moveTo>
                  <a:lnTo>
                    <a:pt x="82473" y="535495"/>
                  </a:lnTo>
                  <a:lnTo>
                    <a:pt x="79425" y="532447"/>
                  </a:lnTo>
                  <a:lnTo>
                    <a:pt x="73329" y="530923"/>
                  </a:lnTo>
                  <a:lnTo>
                    <a:pt x="62661" y="530923"/>
                  </a:lnTo>
                  <a:lnTo>
                    <a:pt x="39712" y="570649"/>
                  </a:lnTo>
                  <a:lnTo>
                    <a:pt x="36664" y="579793"/>
                  </a:lnTo>
                  <a:lnTo>
                    <a:pt x="35140" y="582841"/>
                  </a:lnTo>
                  <a:lnTo>
                    <a:pt x="29044" y="585889"/>
                  </a:lnTo>
                  <a:lnTo>
                    <a:pt x="21424" y="585889"/>
                  </a:lnTo>
                  <a:lnTo>
                    <a:pt x="18376" y="584365"/>
                  </a:lnTo>
                  <a:lnTo>
                    <a:pt x="16852" y="579793"/>
                  </a:lnTo>
                  <a:lnTo>
                    <a:pt x="13804" y="576745"/>
                  </a:lnTo>
                  <a:lnTo>
                    <a:pt x="12280" y="572173"/>
                  </a:lnTo>
                  <a:lnTo>
                    <a:pt x="12280" y="558355"/>
                  </a:lnTo>
                  <a:lnTo>
                    <a:pt x="15328" y="552259"/>
                  </a:lnTo>
                  <a:lnTo>
                    <a:pt x="16852" y="550735"/>
                  </a:lnTo>
                  <a:lnTo>
                    <a:pt x="19900" y="549211"/>
                  </a:lnTo>
                  <a:lnTo>
                    <a:pt x="22948" y="546163"/>
                  </a:lnTo>
                  <a:lnTo>
                    <a:pt x="25996" y="546163"/>
                  </a:lnTo>
                  <a:lnTo>
                    <a:pt x="21424" y="532447"/>
                  </a:lnTo>
                  <a:lnTo>
                    <a:pt x="9232" y="538543"/>
                  </a:lnTo>
                  <a:lnTo>
                    <a:pt x="6184" y="544639"/>
                  </a:lnTo>
                  <a:lnTo>
                    <a:pt x="1612" y="549211"/>
                  </a:lnTo>
                  <a:lnTo>
                    <a:pt x="88" y="556831"/>
                  </a:lnTo>
                  <a:lnTo>
                    <a:pt x="88" y="572173"/>
                  </a:lnTo>
                  <a:lnTo>
                    <a:pt x="21424" y="601129"/>
                  </a:lnTo>
                  <a:lnTo>
                    <a:pt x="33616" y="601129"/>
                  </a:lnTo>
                  <a:lnTo>
                    <a:pt x="42760" y="595033"/>
                  </a:lnTo>
                  <a:lnTo>
                    <a:pt x="47421" y="590461"/>
                  </a:lnTo>
                  <a:lnTo>
                    <a:pt x="50469" y="584365"/>
                  </a:lnTo>
                  <a:lnTo>
                    <a:pt x="51993" y="575221"/>
                  </a:lnTo>
                  <a:lnTo>
                    <a:pt x="56565" y="559981"/>
                  </a:lnTo>
                  <a:lnTo>
                    <a:pt x="56565" y="555307"/>
                  </a:lnTo>
                  <a:lnTo>
                    <a:pt x="59613" y="552259"/>
                  </a:lnTo>
                  <a:lnTo>
                    <a:pt x="61137" y="549211"/>
                  </a:lnTo>
                  <a:lnTo>
                    <a:pt x="62661" y="547687"/>
                  </a:lnTo>
                  <a:lnTo>
                    <a:pt x="65709" y="546163"/>
                  </a:lnTo>
                  <a:lnTo>
                    <a:pt x="73329" y="546163"/>
                  </a:lnTo>
                  <a:lnTo>
                    <a:pt x="76377" y="547687"/>
                  </a:lnTo>
                  <a:lnTo>
                    <a:pt x="79425" y="552259"/>
                  </a:lnTo>
                  <a:lnTo>
                    <a:pt x="82473" y="555307"/>
                  </a:lnTo>
                  <a:lnTo>
                    <a:pt x="83997" y="561505"/>
                  </a:lnTo>
                  <a:lnTo>
                    <a:pt x="83997" y="573697"/>
                  </a:lnTo>
                  <a:lnTo>
                    <a:pt x="82473" y="578269"/>
                  </a:lnTo>
                  <a:lnTo>
                    <a:pt x="79425" y="582841"/>
                  </a:lnTo>
                  <a:lnTo>
                    <a:pt x="77901" y="585889"/>
                  </a:lnTo>
                  <a:lnTo>
                    <a:pt x="73329" y="588937"/>
                  </a:lnTo>
                  <a:lnTo>
                    <a:pt x="68757" y="588937"/>
                  </a:lnTo>
                  <a:lnTo>
                    <a:pt x="71805" y="602653"/>
                  </a:lnTo>
                  <a:lnTo>
                    <a:pt x="80949" y="601129"/>
                  </a:lnTo>
                  <a:lnTo>
                    <a:pt x="85521" y="598081"/>
                  </a:lnTo>
                  <a:lnTo>
                    <a:pt x="94665" y="585889"/>
                  </a:lnTo>
                  <a:lnTo>
                    <a:pt x="96189" y="576745"/>
                  </a:lnTo>
                  <a:lnTo>
                    <a:pt x="96189" y="559981"/>
                  </a:lnTo>
                  <a:close/>
                </a:path>
                <a:path w="125729" h="603250">
                  <a:moveTo>
                    <a:pt x="96189" y="68668"/>
                  </a:moveTo>
                  <a:lnTo>
                    <a:pt x="93141" y="56388"/>
                  </a:lnTo>
                  <a:lnTo>
                    <a:pt x="87045" y="47244"/>
                  </a:lnTo>
                  <a:lnTo>
                    <a:pt x="82473" y="44196"/>
                  </a:lnTo>
                  <a:lnTo>
                    <a:pt x="79425" y="41148"/>
                  </a:lnTo>
                  <a:lnTo>
                    <a:pt x="73329" y="39624"/>
                  </a:lnTo>
                  <a:lnTo>
                    <a:pt x="62661" y="39624"/>
                  </a:lnTo>
                  <a:lnTo>
                    <a:pt x="56565" y="41148"/>
                  </a:lnTo>
                  <a:lnTo>
                    <a:pt x="48945" y="48768"/>
                  </a:lnTo>
                  <a:lnTo>
                    <a:pt x="42760" y="64008"/>
                  </a:lnTo>
                  <a:lnTo>
                    <a:pt x="39712" y="77812"/>
                  </a:lnTo>
                  <a:lnTo>
                    <a:pt x="38188" y="83908"/>
                  </a:lnTo>
                  <a:lnTo>
                    <a:pt x="35140" y="90004"/>
                  </a:lnTo>
                  <a:lnTo>
                    <a:pt x="32092" y="93052"/>
                  </a:lnTo>
                  <a:lnTo>
                    <a:pt x="29044" y="94576"/>
                  </a:lnTo>
                  <a:lnTo>
                    <a:pt x="21424" y="94576"/>
                  </a:lnTo>
                  <a:lnTo>
                    <a:pt x="18376" y="91528"/>
                  </a:lnTo>
                  <a:lnTo>
                    <a:pt x="16852" y="88480"/>
                  </a:lnTo>
                  <a:lnTo>
                    <a:pt x="13804" y="83908"/>
                  </a:lnTo>
                  <a:lnTo>
                    <a:pt x="12280" y="79336"/>
                  </a:lnTo>
                  <a:lnTo>
                    <a:pt x="12280" y="67144"/>
                  </a:lnTo>
                  <a:lnTo>
                    <a:pt x="15328" y="60960"/>
                  </a:lnTo>
                  <a:lnTo>
                    <a:pt x="16852" y="59436"/>
                  </a:lnTo>
                  <a:lnTo>
                    <a:pt x="19900" y="57912"/>
                  </a:lnTo>
                  <a:lnTo>
                    <a:pt x="22948" y="54864"/>
                  </a:lnTo>
                  <a:lnTo>
                    <a:pt x="25996" y="53340"/>
                  </a:lnTo>
                  <a:lnTo>
                    <a:pt x="21424" y="41148"/>
                  </a:lnTo>
                  <a:lnTo>
                    <a:pt x="15328" y="42672"/>
                  </a:lnTo>
                  <a:lnTo>
                    <a:pt x="9232" y="47244"/>
                  </a:lnTo>
                  <a:lnTo>
                    <a:pt x="6184" y="51816"/>
                  </a:lnTo>
                  <a:lnTo>
                    <a:pt x="1612" y="57912"/>
                  </a:lnTo>
                  <a:lnTo>
                    <a:pt x="88" y="64008"/>
                  </a:lnTo>
                  <a:lnTo>
                    <a:pt x="88" y="80860"/>
                  </a:lnTo>
                  <a:lnTo>
                    <a:pt x="21424" y="108292"/>
                  </a:lnTo>
                  <a:lnTo>
                    <a:pt x="33616" y="108292"/>
                  </a:lnTo>
                  <a:lnTo>
                    <a:pt x="38188" y="106768"/>
                  </a:lnTo>
                  <a:lnTo>
                    <a:pt x="42760" y="102196"/>
                  </a:lnTo>
                  <a:lnTo>
                    <a:pt x="47421" y="99148"/>
                  </a:lnTo>
                  <a:lnTo>
                    <a:pt x="50469" y="91528"/>
                  </a:lnTo>
                  <a:lnTo>
                    <a:pt x="51993" y="83908"/>
                  </a:lnTo>
                  <a:lnTo>
                    <a:pt x="56565" y="68668"/>
                  </a:lnTo>
                  <a:lnTo>
                    <a:pt x="56565" y="62484"/>
                  </a:lnTo>
                  <a:lnTo>
                    <a:pt x="61137" y="57912"/>
                  </a:lnTo>
                  <a:lnTo>
                    <a:pt x="62661" y="54864"/>
                  </a:lnTo>
                  <a:lnTo>
                    <a:pt x="65709" y="53340"/>
                  </a:lnTo>
                  <a:lnTo>
                    <a:pt x="73329" y="53340"/>
                  </a:lnTo>
                  <a:lnTo>
                    <a:pt x="79425" y="59436"/>
                  </a:lnTo>
                  <a:lnTo>
                    <a:pt x="82473" y="64008"/>
                  </a:lnTo>
                  <a:lnTo>
                    <a:pt x="83997" y="68668"/>
                  </a:lnTo>
                  <a:lnTo>
                    <a:pt x="83997" y="82384"/>
                  </a:lnTo>
                  <a:lnTo>
                    <a:pt x="82473" y="86956"/>
                  </a:lnTo>
                  <a:lnTo>
                    <a:pt x="79425" y="90004"/>
                  </a:lnTo>
                  <a:lnTo>
                    <a:pt x="77901" y="94576"/>
                  </a:lnTo>
                  <a:lnTo>
                    <a:pt x="68757" y="97624"/>
                  </a:lnTo>
                  <a:lnTo>
                    <a:pt x="71805" y="111340"/>
                  </a:lnTo>
                  <a:lnTo>
                    <a:pt x="80949" y="109816"/>
                  </a:lnTo>
                  <a:lnTo>
                    <a:pt x="85521" y="105244"/>
                  </a:lnTo>
                  <a:lnTo>
                    <a:pt x="94665" y="93052"/>
                  </a:lnTo>
                  <a:lnTo>
                    <a:pt x="96189" y="85432"/>
                  </a:lnTo>
                  <a:lnTo>
                    <a:pt x="96189" y="68668"/>
                  </a:lnTo>
                  <a:close/>
                </a:path>
                <a:path w="125729" h="603250">
                  <a:moveTo>
                    <a:pt x="96202" y="462254"/>
                  </a:moveTo>
                  <a:lnTo>
                    <a:pt x="93154" y="456158"/>
                  </a:lnTo>
                  <a:lnTo>
                    <a:pt x="91630" y="451586"/>
                  </a:lnTo>
                  <a:lnTo>
                    <a:pt x="88582" y="447014"/>
                  </a:lnTo>
                  <a:lnTo>
                    <a:pt x="82486" y="440918"/>
                  </a:lnTo>
                  <a:lnTo>
                    <a:pt x="77914" y="437870"/>
                  </a:lnTo>
                  <a:lnTo>
                    <a:pt x="73342" y="436346"/>
                  </a:lnTo>
                  <a:lnTo>
                    <a:pt x="68770" y="450062"/>
                  </a:lnTo>
                  <a:lnTo>
                    <a:pt x="77914" y="454634"/>
                  </a:lnTo>
                  <a:lnTo>
                    <a:pt x="82486" y="463778"/>
                  </a:lnTo>
                  <a:lnTo>
                    <a:pt x="82486" y="466826"/>
                  </a:lnTo>
                  <a:lnTo>
                    <a:pt x="84010" y="469874"/>
                  </a:lnTo>
                  <a:lnTo>
                    <a:pt x="84010" y="479018"/>
                  </a:lnTo>
                  <a:lnTo>
                    <a:pt x="82486" y="485203"/>
                  </a:lnTo>
                  <a:lnTo>
                    <a:pt x="79438" y="488251"/>
                  </a:lnTo>
                  <a:lnTo>
                    <a:pt x="77914" y="492823"/>
                  </a:lnTo>
                  <a:lnTo>
                    <a:pt x="73342" y="497395"/>
                  </a:lnTo>
                  <a:lnTo>
                    <a:pt x="68770" y="498919"/>
                  </a:lnTo>
                  <a:lnTo>
                    <a:pt x="64096" y="501967"/>
                  </a:lnTo>
                  <a:lnTo>
                    <a:pt x="58000" y="503491"/>
                  </a:lnTo>
                  <a:lnTo>
                    <a:pt x="53428" y="503491"/>
                  </a:lnTo>
                  <a:lnTo>
                    <a:pt x="53428" y="450062"/>
                  </a:lnTo>
                  <a:lnTo>
                    <a:pt x="53428" y="434822"/>
                  </a:lnTo>
                  <a:lnTo>
                    <a:pt x="39712" y="434822"/>
                  </a:lnTo>
                  <a:lnTo>
                    <a:pt x="39712" y="450062"/>
                  </a:lnTo>
                  <a:lnTo>
                    <a:pt x="39712" y="503491"/>
                  </a:lnTo>
                  <a:lnTo>
                    <a:pt x="36664" y="503491"/>
                  </a:lnTo>
                  <a:lnTo>
                    <a:pt x="32092" y="501967"/>
                  </a:lnTo>
                  <a:lnTo>
                    <a:pt x="27520" y="498919"/>
                  </a:lnTo>
                  <a:lnTo>
                    <a:pt x="22948" y="497395"/>
                  </a:lnTo>
                  <a:lnTo>
                    <a:pt x="19900" y="494347"/>
                  </a:lnTo>
                  <a:lnTo>
                    <a:pt x="13804" y="485203"/>
                  </a:lnTo>
                  <a:lnTo>
                    <a:pt x="12280" y="480542"/>
                  </a:lnTo>
                  <a:lnTo>
                    <a:pt x="12280" y="469874"/>
                  </a:lnTo>
                  <a:lnTo>
                    <a:pt x="13804" y="465302"/>
                  </a:lnTo>
                  <a:lnTo>
                    <a:pt x="16852" y="460730"/>
                  </a:lnTo>
                  <a:lnTo>
                    <a:pt x="18376" y="457682"/>
                  </a:lnTo>
                  <a:lnTo>
                    <a:pt x="21424" y="454634"/>
                  </a:lnTo>
                  <a:lnTo>
                    <a:pt x="25996" y="453110"/>
                  </a:lnTo>
                  <a:lnTo>
                    <a:pt x="30568" y="450062"/>
                  </a:lnTo>
                  <a:lnTo>
                    <a:pt x="39712" y="450062"/>
                  </a:lnTo>
                  <a:lnTo>
                    <a:pt x="39712" y="434822"/>
                  </a:lnTo>
                  <a:lnTo>
                    <a:pt x="38188" y="434822"/>
                  </a:lnTo>
                  <a:lnTo>
                    <a:pt x="30568" y="436346"/>
                  </a:lnTo>
                  <a:lnTo>
                    <a:pt x="4660" y="456158"/>
                  </a:lnTo>
                  <a:lnTo>
                    <a:pt x="1524" y="460730"/>
                  </a:lnTo>
                  <a:lnTo>
                    <a:pt x="0" y="465302"/>
                  </a:lnTo>
                  <a:lnTo>
                    <a:pt x="0" y="483679"/>
                  </a:lnTo>
                  <a:lnTo>
                    <a:pt x="1524" y="491299"/>
                  </a:lnTo>
                  <a:lnTo>
                    <a:pt x="6184" y="497395"/>
                  </a:lnTo>
                  <a:lnTo>
                    <a:pt x="10756" y="503491"/>
                  </a:lnTo>
                  <a:lnTo>
                    <a:pt x="48856" y="517207"/>
                  </a:lnTo>
                  <a:lnTo>
                    <a:pt x="58000" y="517207"/>
                  </a:lnTo>
                  <a:lnTo>
                    <a:pt x="67246" y="515683"/>
                  </a:lnTo>
                  <a:lnTo>
                    <a:pt x="73342" y="512635"/>
                  </a:lnTo>
                  <a:lnTo>
                    <a:pt x="80962" y="508063"/>
                  </a:lnTo>
                  <a:lnTo>
                    <a:pt x="82994" y="506539"/>
                  </a:lnTo>
                  <a:lnTo>
                    <a:pt x="87058" y="503491"/>
                  </a:lnTo>
                  <a:lnTo>
                    <a:pt x="90106" y="497395"/>
                  </a:lnTo>
                  <a:lnTo>
                    <a:pt x="94678" y="489775"/>
                  </a:lnTo>
                  <a:lnTo>
                    <a:pt x="96202" y="482155"/>
                  </a:lnTo>
                  <a:lnTo>
                    <a:pt x="96202" y="462254"/>
                  </a:lnTo>
                  <a:close/>
                </a:path>
                <a:path w="125729" h="603250">
                  <a:moveTo>
                    <a:pt x="96202" y="213550"/>
                  </a:moveTo>
                  <a:lnTo>
                    <a:pt x="93154" y="207454"/>
                  </a:lnTo>
                  <a:lnTo>
                    <a:pt x="91630" y="202882"/>
                  </a:lnTo>
                  <a:lnTo>
                    <a:pt x="88582" y="198310"/>
                  </a:lnTo>
                  <a:lnTo>
                    <a:pt x="82486" y="192214"/>
                  </a:lnTo>
                  <a:lnTo>
                    <a:pt x="77914" y="189166"/>
                  </a:lnTo>
                  <a:lnTo>
                    <a:pt x="73342" y="187642"/>
                  </a:lnTo>
                  <a:lnTo>
                    <a:pt x="68770" y="201358"/>
                  </a:lnTo>
                  <a:lnTo>
                    <a:pt x="74866" y="204406"/>
                  </a:lnTo>
                  <a:lnTo>
                    <a:pt x="79438" y="208978"/>
                  </a:lnTo>
                  <a:lnTo>
                    <a:pt x="82486" y="215074"/>
                  </a:lnTo>
                  <a:lnTo>
                    <a:pt x="82486" y="218122"/>
                  </a:lnTo>
                  <a:lnTo>
                    <a:pt x="84010" y="221170"/>
                  </a:lnTo>
                  <a:lnTo>
                    <a:pt x="84010" y="230416"/>
                  </a:lnTo>
                  <a:lnTo>
                    <a:pt x="82486" y="236512"/>
                  </a:lnTo>
                  <a:lnTo>
                    <a:pt x="79438" y="239560"/>
                  </a:lnTo>
                  <a:lnTo>
                    <a:pt x="77914" y="244132"/>
                  </a:lnTo>
                  <a:lnTo>
                    <a:pt x="73342" y="248704"/>
                  </a:lnTo>
                  <a:lnTo>
                    <a:pt x="68770" y="250228"/>
                  </a:lnTo>
                  <a:lnTo>
                    <a:pt x="64198" y="253276"/>
                  </a:lnTo>
                  <a:lnTo>
                    <a:pt x="58102" y="254800"/>
                  </a:lnTo>
                  <a:lnTo>
                    <a:pt x="53530" y="254800"/>
                  </a:lnTo>
                  <a:lnTo>
                    <a:pt x="53530" y="201358"/>
                  </a:lnTo>
                  <a:lnTo>
                    <a:pt x="53530" y="186118"/>
                  </a:lnTo>
                  <a:lnTo>
                    <a:pt x="39712" y="186118"/>
                  </a:lnTo>
                  <a:lnTo>
                    <a:pt x="39712" y="201358"/>
                  </a:lnTo>
                  <a:lnTo>
                    <a:pt x="39712" y="254800"/>
                  </a:lnTo>
                  <a:lnTo>
                    <a:pt x="36664" y="254800"/>
                  </a:lnTo>
                  <a:lnTo>
                    <a:pt x="32092" y="253276"/>
                  </a:lnTo>
                  <a:lnTo>
                    <a:pt x="27520" y="250228"/>
                  </a:lnTo>
                  <a:lnTo>
                    <a:pt x="22948" y="248704"/>
                  </a:lnTo>
                  <a:lnTo>
                    <a:pt x="19900" y="245656"/>
                  </a:lnTo>
                  <a:lnTo>
                    <a:pt x="13804" y="236512"/>
                  </a:lnTo>
                  <a:lnTo>
                    <a:pt x="12280" y="231940"/>
                  </a:lnTo>
                  <a:lnTo>
                    <a:pt x="12280" y="221170"/>
                  </a:lnTo>
                  <a:lnTo>
                    <a:pt x="13804" y="216598"/>
                  </a:lnTo>
                  <a:lnTo>
                    <a:pt x="16852" y="213550"/>
                  </a:lnTo>
                  <a:lnTo>
                    <a:pt x="18376" y="208978"/>
                  </a:lnTo>
                  <a:lnTo>
                    <a:pt x="21424" y="205930"/>
                  </a:lnTo>
                  <a:lnTo>
                    <a:pt x="25996" y="204406"/>
                  </a:lnTo>
                  <a:lnTo>
                    <a:pt x="30568" y="201358"/>
                  </a:lnTo>
                  <a:lnTo>
                    <a:pt x="39712" y="201358"/>
                  </a:lnTo>
                  <a:lnTo>
                    <a:pt x="39712" y="186118"/>
                  </a:lnTo>
                  <a:lnTo>
                    <a:pt x="38188" y="186118"/>
                  </a:lnTo>
                  <a:lnTo>
                    <a:pt x="30568" y="187642"/>
                  </a:lnTo>
                  <a:lnTo>
                    <a:pt x="4660" y="207454"/>
                  </a:lnTo>
                  <a:lnTo>
                    <a:pt x="1612" y="212026"/>
                  </a:lnTo>
                  <a:lnTo>
                    <a:pt x="88" y="216598"/>
                  </a:lnTo>
                  <a:lnTo>
                    <a:pt x="88" y="234988"/>
                  </a:lnTo>
                  <a:lnTo>
                    <a:pt x="28930" y="265938"/>
                  </a:lnTo>
                  <a:lnTo>
                    <a:pt x="48958" y="268516"/>
                  </a:lnTo>
                  <a:lnTo>
                    <a:pt x="58102" y="268516"/>
                  </a:lnTo>
                  <a:lnTo>
                    <a:pt x="67246" y="266992"/>
                  </a:lnTo>
                  <a:lnTo>
                    <a:pt x="73342" y="263944"/>
                  </a:lnTo>
                  <a:lnTo>
                    <a:pt x="80962" y="259372"/>
                  </a:lnTo>
                  <a:lnTo>
                    <a:pt x="82994" y="257848"/>
                  </a:lnTo>
                  <a:lnTo>
                    <a:pt x="87058" y="254800"/>
                  </a:lnTo>
                  <a:lnTo>
                    <a:pt x="90106" y="248704"/>
                  </a:lnTo>
                  <a:lnTo>
                    <a:pt x="94678" y="241084"/>
                  </a:lnTo>
                  <a:lnTo>
                    <a:pt x="96202" y="233464"/>
                  </a:lnTo>
                  <a:lnTo>
                    <a:pt x="96202" y="213550"/>
                  </a:lnTo>
                  <a:close/>
                </a:path>
                <a:path w="125729" h="603250">
                  <a:moveTo>
                    <a:pt x="125247" y="12192"/>
                  </a:moveTo>
                  <a:lnTo>
                    <a:pt x="119151" y="9144"/>
                  </a:lnTo>
                  <a:lnTo>
                    <a:pt x="110007" y="6096"/>
                  </a:lnTo>
                  <a:lnTo>
                    <a:pt x="103822" y="4572"/>
                  </a:lnTo>
                  <a:lnTo>
                    <a:pt x="99250" y="3048"/>
                  </a:lnTo>
                  <a:lnTo>
                    <a:pt x="93154" y="1524"/>
                  </a:lnTo>
                  <a:lnTo>
                    <a:pt x="88582" y="1524"/>
                  </a:lnTo>
                  <a:lnTo>
                    <a:pt x="84010" y="0"/>
                  </a:lnTo>
                  <a:lnTo>
                    <a:pt x="77914" y="0"/>
                  </a:lnTo>
                  <a:lnTo>
                    <a:pt x="77914" y="15240"/>
                  </a:lnTo>
                  <a:lnTo>
                    <a:pt x="84010" y="15240"/>
                  </a:lnTo>
                  <a:lnTo>
                    <a:pt x="90106" y="16764"/>
                  </a:lnTo>
                  <a:lnTo>
                    <a:pt x="94678" y="16764"/>
                  </a:lnTo>
                  <a:lnTo>
                    <a:pt x="100774" y="18288"/>
                  </a:lnTo>
                  <a:lnTo>
                    <a:pt x="105346" y="18288"/>
                  </a:lnTo>
                  <a:lnTo>
                    <a:pt x="114579" y="21336"/>
                  </a:lnTo>
                  <a:lnTo>
                    <a:pt x="119151" y="21336"/>
                  </a:lnTo>
                  <a:lnTo>
                    <a:pt x="122199" y="22860"/>
                  </a:lnTo>
                  <a:lnTo>
                    <a:pt x="125247" y="22860"/>
                  </a:lnTo>
                  <a:lnTo>
                    <a:pt x="125247" y="12192"/>
                  </a:lnTo>
                  <a:close/>
                </a:path>
              </a:pathLst>
            </a:custGeom>
            <a:solidFill>
              <a:srgbClr val="262424"/>
            </a:solidFill>
          </p:spPr>
          <p:txBody>
            <a:bodyPr wrap="square" lIns="0" tIns="0" rIns="0" bIns="0" rtlCol="0"/>
            <a:lstStyle/>
            <a:p>
              <a:endParaRPr sz="1391"/>
            </a:p>
          </p:txBody>
        </p:sp>
        <p:pic>
          <p:nvPicPr>
            <p:cNvPr id="44" name="object 44">
              <a:extLst>
                <a:ext uri="{FF2B5EF4-FFF2-40B4-BE49-F238E27FC236}">
                  <a16:creationId xmlns:a16="http://schemas.microsoft.com/office/drawing/2014/main" id="{0DB3D2D5-9FAC-167B-6AAC-151C42E2368B}"/>
                </a:ext>
              </a:extLst>
            </p:cNvPr>
            <p:cNvPicPr/>
            <p:nvPr/>
          </p:nvPicPr>
          <p:blipFill>
            <a:blip r:embed="rId28" cstate="print"/>
            <a:stretch>
              <a:fillRect/>
            </a:stretch>
          </p:blipFill>
          <p:spPr>
            <a:xfrm>
              <a:off x="6361747" y="6713315"/>
              <a:ext cx="126682" cy="172497"/>
            </a:xfrm>
            <a:prstGeom prst="rect">
              <a:avLst/>
            </a:prstGeom>
          </p:spPr>
        </p:pic>
        <p:sp>
          <p:nvSpPr>
            <p:cNvPr id="45" name="object 45">
              <a:extLst>
                <a:ext uri="{FF2B5EF4-FFF2-40B4-BE49-F238E27FC236}">
                  <a16:creationId xmlns:a16="http://schemas.microsoft.com/office/drawing/2014/main" id="{80D087AE-8BD2-7F36-4183-2AC90B9624D9}"/>
                </a:ext>
              </a:extLst>
            </p:cNvPr>
            <p:cNvSpPr/>
            <p:nvPr/>
          </p:nvSpPr>
          <p:spPr>
            <a:xfrm>
              <a:off x="6358687" y="6034379"/>
              <a:ext cx="159385" cy="656590"/>
            </a:xfrm>
            <a:custGeom>
              <a:avLst/>
              <a:gdLst/>
              <a:ahLst/>
              <a:cxnLst/>
              <a:rect l="l" t="t" r="r" b="b"/>
              <a:pathLst>
                <a:path w="159384" h="656590">
                  <a:moveTo>
                    <a:pt x="18389" y="308229"/>
                  </a:moveTo>
                  <a:lnTo>
                    <a:pt x="16865" y="305181"/>
                  </a:lnTo>
                  <a:lnTo>
                    <a:pt x="13817" y="303657"/>
                  </a:lnTo>
                  <a:lnTo>
                    <a:pt x="4572" y="303657"/>
                  </a:lnTo>
                  <a:lnTo>
                    <a:pt x="0" y="308229"/>
                  </a:lnTo>
                  <a:lnTo>
                    <a:pt x="0" y="318897"/>
                  </a:lnTo>
                  <a:lnTo>
                    <a:pt x="3048" y="320421"/>
                  </a:lnTo>
                  <a:lnTo>
                    <a:pt x="6096" y="323469"/>
                  </a:lnTo>
                  <a:lnTo>
                    <a:pt x="12293" y="323469"/>
                  </a:lnTo>
                  <a:lnTo>
                    <a:pt x="13817" y="321945"/>
                  </a:lnTo>
                  <a:lnTo>
                    <a:pt x="16865" y="320421"/>
                  </a:lnTo>
                  <a:lnTo>
                    <a:pt x="18389" y="318897"/>
                  </a:lnTo>
                  <a:lnTo>
                    <a:pt x="18389" y="308229"/>
                  </a:lnTo>
                  <a:close/>
                </a:path>
                <a:path w="159384" h="656590">
                  <a:moveTo>
                    <a:pt x="128206" y="582930"/>
                  </a:moveTo>
                  <a:lnTo>
                    <a:pt x="61061" y="582930"/>
                  </a:lnTo>
                  <a:lnTo>
                    <a:pt x="53441" y="584454"/>
                  </a:lnTo>
                  <a:lnTo>
                    <a:pt x="33629" y="607314"/>
                  </a:lnTo>
                  <a:lnTo>
                    <a:pt x="33629" y="621030"/>
                  </a:lnTo>
                  <a:lnTo>
                    <a:pt x="35153" y="627126"/>
                  </a:lnTo>
                  <a:lnTo>
                    <a:pt x="41249" y="636270"/>
                  </a:lnTo>
                  <a:lnTo>
                    <a:pt x="44297" y="639318"/>
                  </a:lnTo>
                  <a:lnTo>
                    <a:pt x="48869" y="640842"/>
                  </a:lnTo>
                  <a:lnTo>
                    <a:pt x="48869" y="642366"/>
                  </a:lnTo>
                  <a:lnTo>
                    <a:pt x="35153" y="642366"/>
                  </a:lnTo>
                  <a:lnTo>
                    <a:pt x="35153" y="656082"/>
                  </a:lnTo>
                  <a:lnTo>
                    <a:pt x="128206" y="656082"/>
                  </a:lnTo>
                  <a:lnTo>
                    <a:pt x="128206" y="642366"/>
                  </a:lnTo>
                  <a:lnTo>
                    <a:pt x="71729" y="642366"/>
                  </a:lnTo>
                  <a:lnTo>
                    <a:pt x="67157" y="642366"/>
                  </a:lnTo>
                  <a:lnTo>
                    <a:pt x="61061" y="640842"/>
                  </a:lnTo>
                  <a:lnTo>
                    <a:pt x="58013" y="639318"/>
                  </a:lnTo>
                  <a:lnTo>
                    <a:pt x="53441" y="637794"/>
                  </a:lnTo>
                  <a:lnTo>
                    <a:pt x="51917" y="634746"/>
                  </a:lnTo>
                  <a:lnTo>
                    <a:pt x="48869" y="630174"/>
                  </a:lnTo>
                  <a:lnTo>
                    <a:pt x="47345" y="627126"/>
                  </a:lnTo>
                  <a:lnTo>
                    <a:pt x="45821" y="622554"/>
                  </a:lnTo>
                  <a:lnTo>
                    <a:pt x="45821" y="611886"/>
                  </a:lnTo>
                  <a:lnTo>
                    <a:pt x="48869" y="605790"/>
                  </a:lnTo>
                  <a:lnTo>
                    <a:pt x="56489" y="598170"/>
                  </a:lnTo>
                  <a:lnTo>
                    <a:pt x="62585" y="596646"/>
                  </a:lnTo>
                  <a:lnTo>
                    <a:pt x="128206" y="596646"/>
                  </a:lnTo>
                  <a:lnTo>
                    <a:pt x="128206" y="582930"/>
                  </a:lnTo>
                  <a:close/>
                </a:path>
                <a:path w="159384" h="656590">
                  <a:moveTo>
                    <a:pt x="128206" y="364718"/>
                  </a:moveTo>
                  <a:lnTo>
                    <a:pt x="35153" y="335762"/>
                  </a:lnTo>
                  <a:lnTo>
                    <a:pt x="35153" y="351002"/>
                  </a:lnTo>
                  <a:lnTo>
                    <a:pt x="105346" y="370903"/>
                  </a:lnTo>
                  <a:lnTo>
                    <a:pt x="105346" y="372427"/>
                  </a:lnTo>
                  <a:lnTo>
                    <a:pt x="35153" y="392239"/>
                  </a:lnTo>
                  <a:lnTo>
                    <a:pt x="35153" y="407479"/>
                  </a:lnTo>
                  <a:lnTo>
                    <a:pt x="106870" y="427291"/>
                  </a:lnTo>
                  <a:lnTo>
                    <a:pt x="106870" y="428815"/>
                  </a:lnTo>
                  <a:lnTo>
                    <a:pt x="35153" y="448627"/>
                  </a:lnTo>
                  <a:lnTo>
                    <a:pt x="35153" y="463969"/>
                  </a:lnTo>
                  <a:lnTo>
                    <a:pt x="128206" y="434911"/>
                  </a:lnTo>
                  <a:lnTo>
                    <a:pt x="128206" y="421195"/>
                  </a:lnTo>
                  <a:lnTo>
                    <a:pt x="56489" y="399859"/>
                  </a:lnTo>
                  <a:lnTo>
                    <a:pt x="56489" y="398335"/>
                  </a:lnTo>
                  <a:lnTo>
                    <a:pt x="128206" y="378523"/>
                  </a:lnTo>
                  <a:lnTo>
                    <a:pt x="128206" y="364718"/>
                  </a:lnTo>
                  <a:close/>
                </a:path>
                <a:path w="159384" h="656590">
                  <a:moveTo>
                    <a:pt x="128206" y="306705"/>
                  </a:moveTo>
                  <a:lnTo>
                    <a:pt x="35153" y="306705"/>
                  </a:lnTo>
                  <a:lnTo>
                    <a:pt x="35153" y="320421"/>
                  </a:lnTo>
                  <a:lnTo>
                    <a:pt x="128206" y="320421"/>
                  </a:lnTo>
                  <a:lnTo>
                    <a:pt x="128206" y="306705"/>
                  </a:lnTo>
                  <a:close/>
                </a:path>
                <a:path w="159384" h="656590">
                  <a:moveTo>
                    <a:pt x="128206" y="44297"/>
                  </a:moveTo>
                  <a:lnTo>
                    <a:pt x="61061" y="44297"/>
                  </a:lnTo>
                  <a:lnTo>
                    <a:pt x="53441" y="45821"/>
                  </a:lnTo>
                  <a:lnTo>
                    <a:pt x="33629" y="70205"/>
                  </a:lnTo>
                  <a:lnTo>
                    <a:pt x="33629" y="83921"/>
                  </a:lnTo>
                  <a:lnTo>
                    <a:pt x="35153" y="88582"/>
                  </a:lnTo>
                  <a:lnTo>
                    <a:pt x="41249" y="97726"/>
                  </a:lnTo>
                  <a:lnTo>
                    <a:pt x="44297" y="100774"/>
                  </a:lnTo>
                  <a:lnTo>
                    <a:pt x="48869" y="103822"/>
                  </a:lnTo>
                  <a:lnTo>
                    <a:pt x="48869" y="105346"/>
                  </a:lnTo>
                  <a:lnTo>
                    <a:pt x="3048" y="105346"/>
                  </a:lnTo>
                  <a:lnTo>
                    <a:pt x="3048" y="119062"/>
                  </a:lnTo>
                  <a:lnTo>
                    <a:pt x="128206" y="119062"/>
                  </a:lnTo>
                  <a:lnTo>
                    <a:pt x="128206" y="105346"/>
                  </a:lnTo>
                  <a:lnTo>
                    <a:pt x="71729" y="105346"/>
                  </a:lnTo>
                  <a:lnTo>
                    <a:pt x="67157" y="105346"/>
                  </a:lnTo>
                  <a:lnTo>
                    <a:pt x="61061" y="103822"/>
                  </a:lnTo>
                  <a:lnTo>
                    <a:pt x="58013" y="102298"/>
                  </a:lnTo>
                  <a:lnTo>
                    <a:pt x="53441" y="99250"/>
                  </a:lnTo>
                  <a:lnTo>
                    <a:pt x="51917" y="96202"/>
                  </a:lnTo>
                  <a:lnTo>
                    <a:pt x="48869" y="93154"/>
                  </a:lnTo>
                  <a:lnTo>
                    <a:pt x="47345" y="88582"/>
                  </a:lnTo>
                  <a:lnTo>
                    <a:pt x="45821" y="85534"/>
                  </a:lnTo>
                  <a:lnTo>
                    <a:pt x="45821" y="73253"/>
                  </a:lnTo>
                  <a:lnTo>
                    <a:pt x="51917" y="64109"/>
                  </a:lnTo>
                  <a:lnTo>
                    <a:pt x="56489" y="61061"/>
                  </a:lnTo>
                  <a:lnTo>
                    <a:pt x="62585" y="58013"/>
                  </a:lnTo>
                  <a:lnTo>
                    <a:pt x="128206" y="58013"/>
                  </a:lnTo>
                  <a:lnTo>
                    <a:pt x="128206" y="44297"/>
                  </a:lnTo>
                  <a:close/>
                </a:path>
                <a:path w="159384" h="656590">
                  <a:moveTo>
                    <a:pt x="129743" y="512737"/>
                  </a:moveTo>
                  <a:lnTo>
                    <a:pt x="126695" y="509689"/>
                  </a:lnTo>
                  <a:lnTo>
                    <a:pt x="125171" y="506641"/>
                  </a:lnTo>
                  <a:lnTo>
                    <a:pt x="117551" y="499021"/>
                  </a:lnTo>
                  <a:lnTo>
                    <a:pt x="117551" y="517309"/>
                  </a:lnTo>
                  <a:lnTo>
                    <a:pt x="117551" y="527977"/>
                  </a:lnTo>
                  <a:lnTo>
                    <a:pt x="116027" y="534073"/>
                  </a:lnTo>
                  <a:lnTo>
                    <a:pt x="112979" y="537121"/>
                  </a:lnTo>
                  <a:lnTo>
                    <a:pt x="109931" y="541693"/>
                  </a:lnTo>
                  <a:lnTo>
                    <a:pt x="105359" y="544741"/>
                  </a:lnTo>
                  <a:lnTo>
                    <a:pt x="99263" y="546265"/>
                  </a:lnTo>
                  <a:lnTo>
                    <a:pt x="94691" y="549313"/>
                  </a:lnTo>
                  <a:lnTo>
                    <a:pt x="68681" y="549313"/>
                  </a:lnTo>
                  <a:lnTo>
                    <a:pt x="64109" y="546265"/>
                  </a:lnTo>
                  <a:lnTo>
                    <a:pt x="58013" y="544741"/>
                  </a:lnTo>
                  <a:lnTo>
                    <a:pt x="53441" y="541693"/>
                  </a:lnTo>
                  <a:lnTo>
                    <a:pt x="50393" y="537121"/>
                  </a:lnTo>
                  <a:lnTo>
                    <a:pt x="47345" y="534073"/>
                  </a:lnTo>
                  <a:lnTo>
                    <a:pt x="45821" y="527977"/>
                  </a:lnTo>
                  <a:lnTo>
                    <a:pt x="45821" y="515785"/>
                  </a:lnTo>
                  <a:lnTo>
                    <a:pt x="47345" y="511213"/>
                  </a:lnTo>
                  <a:lnTo>
                    <a:pt x="50393" y="508165"/>
                  </a:lnTo>
                  <a:lnTo>
                    <a:pt x="53441" y="503593"/>
                  </a:lnTo>
                  <a:lnTo>
                    <a:pt x="58013" y="500545"/>
                  </a:lnTo>
                  <a:lnTo>
                    <a:pt x="62585" y="499021"/>
                  </a:lnTo>
                  <a:lnTo>
                    <a:pt x="68681" y="495973"/>
                  </a:lnTo>
                  <a:lnTo>
                    <a:pt x="94691" y="495973"/>
                  </a:lnTo>
                  <a:lnTo>
                    <a:pt x="100787" y="499021"/>
                  </a:lnTo>
                  <a:lnTo>
                    <a:pt x="105359" y="500545"/>
                  </a:lnTo>
                  <a:lnTo>
                    <a:pt x="109931" y="503593"/>
                  </a:lnTo>
                  <a:lnTo>
                    <a:pt x="112979" y="508165"/>
                  </a:lnTo>
                  <a:lnTo>
                    <a:pt x="116027" y="511213"/>
                  </a:lnTo>
                  <a:lnTo>
                    <a:pt x="117551" y="517309"/>
                  </a:lnTo>
                  <a:lnTo>
                    <a:pt x="117551" y="499021"/>
                  </a:lnTo>
                  <a:lnTo>
                    <a:pt x="116027" y="497497"/>
                  </a:lnTo>
                  <a:lnTo>
                    <a:pt x="114503" y="497497"/>
                  </a:lnTo>
                  <a:lnTo>
                    <a:pt x="114503" y="495973"/>
                  </a:lnTo>
                  <a:lnTo>
                    <a:pt x="128219" y="495973"/>
                  </a:lnTo>
                  <a:lnTo>
                    <a:pt x="128219" y="480631"/>
                  </a:lnTo>
                  <a:lnTo>
                    <a:pt x="3060" y="480631"/>
                  </a:lnTo>
                  <a:lnTo>
                    <a:pt x="3060" y="495973"/>
                  </a:lnTo>
                  <a:lnTo>
                    <a:pt x="48869" y="495973"/>
                  </a:lnTo>
                  <a:lnTo>
                    <a:pt x="48869" y="497497"/>
                  </a:lnTo>
                  <a:lnTo>
                    <a:pt x="47345" y="497497"/>
                  </a:lnTo>
                  <a:lnTo>
                    <a:pt x="38201" y="506641"/>
                  </a:lnTo>
                  <a:lnTo>
                    <a:pt x="36677" y="509689"/>
                  </a:lnTo>
                  <a:lnTo>
                    <a:pt x="33629" y="512737"/>
                  </a:lnTo>
                  <a:lnTo>
                    <a:pt x="33629" y="532549"/>
                  </a:lnTo>
                  <a:lnTo>
                    <a:pt x="35153" y="538645"/>
                  </a:lnTo>
                  <a:lnTo>
                    <a:pt x="39725" y="544741"/>
                  </a:lnTo>
                  <a:lnTo>
                    <a:pt x="42773" y="550837"/>
                  </a:lnTo>
                  <a:lnTo>
                    <a:pt x="48869" y="555409"/>
                  </a:lnTo>
                  <a:lnTo>
                    <a:pt x="56489" y="558457"/>
                  </a:lnTo>
                  <a:lnTo>
                    <a:pt x="62585" y="563029"/>
                  </a:lnTo>
                  <a:lnTo>
                    <a:pt x="71729" y="564553"/>
                  </a:lnTo>
                  <a:lnTo>
                    <a:pt x="80975" y="564553"/>
                  </a:lnTo>
                  <a:lnTo>
                    <a:pt x="88658" y="564235"/>
                  </a:lnTo>
                  <a:lnTo>
                    <a:pt x="95643" y="563219"/>
                  </a:lnTo>
                  <a:lnTo>
                    <a:pt x="101752" y="561327"/>
                  </a:lnTo>
                  <a:lnTo>
                    <a:pt x="106883" y="558457"/>
                  </a:lnTo>
                  <a:lnTo>
                    <a:pt x="114503" y="555409"/>
                  </a:lnTo>
                  <a:lnTo>
                    <a:pt x="120599" y="550837"/>
                  </a:lnTo>
                  <a:lnTo>
                    <a:pt x="121361" y="549313"/>
                  </a:lnTo>
                  <a:lnTo>
                    <a:pt x="123647" y="544741"/>
                  </a:lnTo>
                  <a:lnTo>
                    <a:pt x="128219" y="538645"/>
                  </a:lnTo>
                  <a:lnTo>
                    <a:pt x="129743" y="532549"/>
                  </a:lnTo>
                  <a:lnTo>
                    <a:pt x="129743" y="512737"/>
                  </a:lnTo>
                  <a:close/>
                </a:path>
                <a:path w="159384" h="656590">
                  <a:moveTo>
                    <a:pt x="129743" y="236499"/>
                  </a:moveTo>
                  <a:lnTo>
                    <a:pt x="126695" y="233451"/>
                  </a:lnTo>
                  <a:lnTo>
                    <a:pt x="125171" y="230403"/>
                  </a:lnTo>
                  <a:lnTo>
                    <a:pt x="122123" y="227355"/>
                  </a:lnTo>
                  <a:lnTo>
                    <a:pt x="120599" y="224307"/>
                  </a:lnTo>
                  <a:lnTo>
                    <a:pt x="117551" y="222783"/>
                  </a:lnTo>
                  <a:lnTo>
                    <a:pt x="117551" y="239547"/>
                  </a:lnTo>
                  <a:lnTo>
                    <a:pt x="117551" y="251739"/>
                  </a:lnTo>
                  <a:lnTo>
                    <a:pt x="116027" y="256311"/>
                  </a:lnTo>
                  <a:lnTo>
                    <a:pt x="109931" y="265455"/>
                  </a:lnTo>
                  <a:lnTo>
                    <a:pt x="105359" y="268503"/>
                  </a:lnTo>
                  <a:lnTo>
                    <a:pt x="99263" y="270027"/>
                  </a:lnTo>
                  <a:lnTo>
                    <a:pt x="94691" y="271551"/>
                  </a:lnTo>
                  <a:lnTo>
                    <a:pt x="88595" y="273075"/>
                  </a:lnTo>
                  <a:lnTo>
                    <a:pt x="74879" y="273075"/>
                  </a:lnTo>
                  <a:lnTo>
                    <a:pt x="68681" y="271551"/>
                  </a:lnTo>
                  <a:lnTo>
                    <a:pt x="64109" y="270027"/>
                  </a:lnTo>
                  <a:lnTo>
                    <a:pt x="58013" y="268503"/>
                  </a:lnTo>
                  <a:lnTo>
                    <a:pt x="53441" y="265455"/>
                  </a:lnTo>
                  <a:lnTo>
                    <a:pt x="47345" y="256311"/>
                  </a:lnTo>
                  <a:lnTo>
                    <a:pt x="45821" y="251739"/>
                  </a:lnTo>
                  <a:lnTo>
                    <a:pt x="45821" y="239547"/>
                  </a:lnTo>
                  <a:lnTo>
                    <a:pt x="62585" y="222783"/>
                  </a:lnTo>
                  <a:lnTo>
                    <a:pt x="68681" y="219735"/>
                  </a:lnTo>
                  <a:lnTo>
                    <a:pt x="94691" y="219735"/>
                  </a:lnTo>
                  <a:lnTo>
                    <a:pt x="100787" y="222783"/>
                  </a:lnTo>
                  <a:lnTo>
                    <a:pt x="105359" y="224307"/>
                  </a:lnTo>
                  <a:lnTo>
                    <a:pt x="109931" y="227355"/>
                  </a:lnTo>
                  <a:lnTo>
                    <a:pt x="112979" y="231927"/>
                  </a:lnTo>
                  <a:lnTo>
                    <a:pt x="116027" y="234975"/>
                  </a:lnTo>
                  <a:lnTo>
                    <a:pt x="117551" y="239547"/>
                  </a:lnTo>
                  <a:lnTo>
                    <a:pt x="117551" y="222783"/>
                  </a:lnTo>
                  <a:lnTo>
                    <a:pt x="116027" y="221259"/>
                  </a:lnTo>
                  <a:lnTo>
                    <a:pt x="114503" y="221259"/>
                  </a:lnTo>
                  <a:lnTo>
                    <a:pt x="114503" y="218211"/>
                  </a:lnTo>
                  <a:lnTo>
                    <a:pt x="128219" y="218211"/>
                  </a:lnTo>
                  <a:lnTo>
                    <a:pt x="128219" y="204495"/>
                  </a:lnTo>
                  <a:lnTo>
                    <a:pt x="3060" y="204495"/>
                  </a:lnTo>
                  <a:lnTo>
                    <a:pt x="3060" y="219735"/>
                  </a:lnTo>
                  <a:lnTo>
                    <a:pt x="48869" y="219735"/>
                  </a:lnTo>
                  <a:lnTo>
                    <a:pt x="48869" y="221259"/>
                  </a:lnTo>
                  <a:lnTo>
                    <a:pt x="47345" y="221259"/>
                  </a:lnTo>
                  <a:lnTo>
                    <a:pt x="45821" y="222783"/>
                  </a:lnTo>
                  <a:lnTo>
                    <a:pt x="42773" y="224307"/>
                  </a:lnTo>
                  <a:lnTo>
                    <a:pt x="41249" y="227355"/>
                  </a:lnTo>
                  <a:lnTo>
                    <a:pt x="38201" y="228879"/>
                  </a:lnTo>
                  <a:lnTo>
                    <a:pt x="36677" y="233451"/>
                  </a:lnTo>
                  <a:lnTo>
                    <a:pt x="33629" y="236499"/>
                  </a:lnTo>
                  <a:lnTo>
                    <a:pt x="33629" y="254787"/>
                  </a:lnTo>
                  <a:lnTo>
                    <a:pt x="35153" y="262407"/>
                  </a:lnTo>
                  <a:lnTo>
                    <a:pt x="39725" y="268503"/>
                  </a:lnTo>
                  <a:lnTo>
                    <a:pt x="42773" y="274599"/>
                  </a:lnTo>
                  <a:lnTo>
                    <a:pt x="48869" y="279273"/>
                  </a:lnTo>
                  <a:lnTo>
                    <a:pt x="56489" y="282321"/>
                  </a:lnTo>
                  <a:lnTo>
                    <a:pt x="62585" y="285369"/>
                  </a:lnTo>
                  <a:lnTo>
                    <a:pt x="71729" y="286893"/>
                  </a:lnTo>
                  <a:lnTo>
                    <a:pt x="80975" y="286893"/>
                  </a:lnTo>
                  <a:lnTo>
                    <a:pt x="120599" y="274599"/>
                  </a:lnTo>
                  <a:lnTo>
                    <a:pt x="121361" y="273075"/>
                  </a:lnTo>
                  <a:lnTo>
                    <a:pt x="123647" y="268503"/>
                  </a:lnTo>
                  <a:lnTo>
                    <a:pt x="128219" y="262407"/>
                  </a:lnTo>
                  <a:lnTo>
                    <a:pt x="129743" y="256311"/>
                  </a:lnTo>
                  <a:lnTo>
                    <a:pt x="129743" y="236499"/>
                  </a:lnTo>
                  <a:close/>
                </a:path>
                <a:path w="159384" h="656590">
                  <a:moveTo>
                    <a:pt x="129743" y="143446"/>
                  </a:moveTo>
                  <a:lnTo>
                    <a:pt x="128219" y="141922"/>
                  </a:lnTo>
                  <a:lnTo>
                    <a:pt x="128219" y="137350"/>
                  </a:lnTo>
                  <a:lnTo>
                    <a:pt x="114503" y="140398"/>
                  </a:lnTo>
                  <a:lnTo>
                    <a:pt x="114503" y="141922"/>
                  </a:lnTo>
                  <a:lnTo>
                    <a:pt x="116027" y="143446"/>
                  </a:lnTo>
                  <a:lnTo>
                    <a:pt x="116027" y="149542"/>
                  </a:lnTo>
                  <a:lnTo>
                    <a:pt x="114503" y="151066"/>
                  </a:lnTo>
                  <a:lnTo>
                    <a:pt x="114503" y="154114"/>
                  </a:lnTo>
                  <a:lnTo>
                    <a:pt x="112979" y="155638"/>
                  </a:lnTo>
                  <a:lnTo>
                    <a:pt x="109931" y="157162"/>
                  </a:lnTo>
                  <a:lnTo>
                    <a:pt x="108407" y="158686"/>
                  </a:lnTo>
                  <a:lnTo>
                    <a:pt x="47345" y="158686"/>
                  </a:lnTo>
                  <a:lnTo>
                    <a:pt x="47345" y="138874"/>
                  </a:lnTo>
                  <a:lnTo>
                    <a:pt x="35153" y="138874"/>
                  </a:lnTo>
                  <a:lnTo>
                    <a:pt x="35153" y="158686"/>
                  </a:lnTo>
                  <a:lnTo>
                    <a:pt x="12293" y="158686"/>
                  </a:lnTo>
                  <a:lnTo>
                    <a:pt x="12293" y="173926"/>
                  </a:lnTo>
                  <a:lnTo>
                    <a:pt x="35153" y="173926"/>
                  </a:lnTo>
                  <a:lnTo>
                    <a:pt x="35153" y="187642"/>
                  </a:lnTo>
                  <a:lnTo>
                    <a:pt x="47345" y="187642"/>
                  </a:lnTo>
                  <a:lnTo>
                    <a:pt x="47345" y="173926"/>
                  </a:lnTo>
                  <a:lnTo>
                    <a:pt x="111455" y="173926"/>
                  </a:lnTo>
                  <a:lnTo>
                    <a:pt x="116027" y="172402"/>
                  </a:lnTo>
                  <a:lnTo>
                    <a:pt x="119075" y="169354"/>
                  </a:lnTo>
                  <a:lnTo>
                    <a:pt x="122123" y="167830"/>
                  </a:lnTo>
                  <a:lnTo>
                    <a:pt x="125171" y="164782"/>
                  </a:lnTo>
                  <a:lnTo>
                    <a:pt x="128219" y="155638"/>
                  </a:lnTo>
                  <a:lnTo>
                    <a:pt x="129743" y="152590"/>
                  </a:lnTo>
                  <a:lnTo>
                    <a:pt x="129743" y="143446"/>
                  </a:lnTo>
                  <a:close/>
                </a:path>
                <a:path w="159384" h="656590">
                  <a:moveTo>
                    <a:pt x="158788" y="12192"/>
                  </a:moveTo>
                  <a:lnTo>
                    <a:pt x="152692" y="9144"/>
                  </a:lnTo>
                  <a:lnTo>
                    <a:pt x="143548" y="6096"/>
                  </a:lnTo>
                  <a:lnTo>
                    <a:pt x="137452" y="4572"/>
                  </a:lnTo>
                  <a:lnTo>
                    <a:pt x="132880" y="3048"/>
                  </a:lnTo>
                  <a:lnTo>
                    <a:pt x="126695" y="3048"/>
                  </a:lnTo>
                  <a:lnTo>
                    <a:pt x="117551" y="0"/>
                  </a:lnTo>
                  <a:lnTo>
                    <a:pt x="111455" y="0"/>
                  </a:lnTo>
                  <a:lnTo>
                    <a:pt x="111455" y="15240"/>
                  </a:lnTo>
                  <a:lnTo>
                    <a:pt x="117551" y="16764"/>
                  </a:lnTo>
                  <a:lnTo>
                    <a:pt x="128219" y="16764"/>
                  </a:lnTo>
                  <a:lnTo>
                    <a:pt x="134404" y="18288"/>
                  </a:lnTo>
                  <a:lnTo>
                    <a:pt x="138976" y="18288"/>
                  </a:lnTo>
                  <a:lnTo>
                    <a:pt x="148120" y="21336"/>
                  </a:lnTo>
                  <a:lnTo>
                    <a:pt x="152692" y="21336"/>
                  </a:lnTo>
                  <a:lnTo>
                    <a:pt x="155740" y="22860"/>
                  </a:lnTo>
                  <a:lnTo>
                    <a:pt x="158788" y="22860"/>
                  </a:lnTo>
                  <a:lnTo>
                    <a:pt x="158788" y="12192"/>
                  </a:lnTo>
                  <a:close/>
                </a:path>
              </a:pathLst>
            </a:custGeom>
            <a:solidFill>
              <a:srgbClr val="262424"/>
            </a:solidFill>
          </p:spPr>
          <p:txBody>
            <a:bodyPr wrap="square" lIns="0" tIns="0" rIns="0" bIns="0" rtlCol="0"/>
            <a:lstStyle/>
            <a:p>
              <a:endParaRPr sz="1391"/>
            </a:p>
          </p:txBody>
        </p:sp>
        <p:pic>
          <p:nvPicPr>
            <p:cNvPr id="46" name="object 46">
              <a:extLst>
                <a:ext uri="{FF2B5EF4-FFF2-40B4-BE49-F238E27FC236}">
                  <a16:creationId xmlns:a16="http://schemas.microsoft.com/office/drawing/2014/main" id="{666BB8C6-282E-24CF-1924-0946250492CA}"/>
                </a:ext>
              </a:extLst>
            </p:cNvPr>
            <p:cNvPicPr/>
            <p:nvPr/>
          </p:nvPicPr>
          <p:blipFill>
            <a:blip r:embed="rId29" cstate="print"/>
            <a:stretch>
              <a:fillRect/>
            </a:stretch>
          </p:blipFill>
          <p:spPr>
            <a:xfrm>
              <a:off x="6667023" y="8028622"/>
              <a:ext cx="161829" cy="956595"/>
            </a:xfrm>
            <a:prstGeom prst="rect">
              <a:avLst/>
            </a:prstGeom>
          </p:spPr>
        </p:pic>
        <p:pic>
          <p:nvPicPr>
            <p:cNvPr id="47" name="object 47">
              <a:extLst>
                <a:ext uri="{FF2B5EF4-FFF2-40B4-BE49-F238E27FC236}">
                  <a16:creationId xmlns:a16="http://schemas.microsoft.com/office/drawing/2014/main" id="{BD8D9B22-443C-9AAA-DD0E-F8C411D3A9D6}"/>
                </a:ext>
              </a:extLst>
            </p:cNvPr>
            <p:cNvPicPr/>
            <p:nvPr/>
          </p:nvPicPr>
          <p:blipFill>
            <a:blip r:embed="rId30" cstate="print"/>
            <a:stretch>
              <a:fillRect/>
            </a:stretch>
          </p:blipFill>
          <p:spPr>
            <a:xfrm>
              <a:off x="6663976" y="7126890"/>
              <a:ext cx="164877" cy="831532"/>
            </a:xfrm>
            <a:prstGeom prst="rect">
              <a:avLst/>
            </a:prstGeom>
          </p:spPr>
        </p:pic>
        <p:pic>
          <p:nvPicPr>
            <p:cNvPr id="48" name="object 48">
              <a:extLst>
                <a:ext uri="{FF2B5EF4-FFF2-40B4-BE49-F238E27FC236}">
                  <a16:creationId xmlns:a16="http://schemas.microsoft.com/office/drawing/2014/main" id="{3D40E7C8-1B2B-3D7B-3736-1526178BC58A}"/>
                </a:ext>
              </a:extLst>
            </p:cNvPr>
            <p:cNvPicPr/>
            <p:nvPr/>
          </p:nvPicPr>
          <p:blipFill>
            <a:blip r:embed="rId31" cstate="print"/>
            <a:stretch>
              <a:fillRect/>
            </a:stretch>
          </p:blipFill>
          <p:spPr>
            <a:xfrm>
              <a:off x="6697598" y="6560819"/>
              <a:ext cx="129730" cy="497395"/>
            </a:xfrm>
            <a:prstGeom prst="rect">
              <a:avLst/>
            </a:prstGeom>
          </p:spPr>
        </p:pic>
        <p:pic>
          <p:nvPicPr>
            <p:cNvPr id="49" name="object 49">
              <a:extLst>
                <a:ext uri="{FF2B5EF4-FFF2-40B4-BE49-F238E27FC236}">
                  <a16:creationId xmlns:a16="http://schemas.microsoft.com/office/drawing/2014/main" id="{3F3584A9-F30D-08D1-251E-C868E5499D2B}"/>
                </a:ext>
              </a:extLst>
            </p:cNvPr>
            <p:cNvPicPr/>
            <p:nvPr/>
          </p:nvPicPr>
          <p:blipFill>
            <a:blip r:embed="rId32" cstate="print"/>
            <a:stretch>
              <a:fillRect/>
            </a:stretch>
          </p:blipFill>
          <p:spPr>
            <a:xfrm>
              <a:off x="6667023" y="6035992"/>
              <a:ext cx="126682" cy="454628"/>
            </a:xfrm>
            <a:prstGeom prst="rect">
              <a:avLst/>
            </a:prstGeom>
          </p:spPr>
        </p:pic>
        <p:pic>
          <p:nvPicPr>
            <p:cNvPr id="50" name="object 50">
              <a:extLst>
                <a:ext uri="{FF2B5EF4-FFF2-40B4-BE49-F238E27FC236}">
                  <a16:creationId xmlns:a16="http://schemas.microsoft.com/office/drawing/2014/main" id="{845FED8B-456E-A2DA-44D7-39BBD2E78064}"/>
                </a:ext>
              </a:extLst>
            </p:cNvPr>
            <p:cNvPicPr/>
            <p:nvPr/>
          </p:nvPicPr>
          <p:blipFill>
            <a:blip r:embed="rId33" cstate="print"/>
            <a:stretch>
              <a:fillRect/>
            </a:stretch>
          </p:blipFill>
          <p:spPr>
            <a:xfrm>
              <a:off x="7012019" y="7573898"/>
              <a:ext cx="97631" cy="176974"/>
            </a:xfrm>
            <a:prstGeom prst="rect">
              <a:avLst/>
            </a:prstGeom>
          </p:spPr>
        </p:pic>
        <p:pic>
          <p:nvPicPr>
            <p:cNvPr id="51" name="object 51">
              <a:extLst>
                <a:ext uri="{FF2B5EF4-FFF2-40B4-BE49-F238E27FC236}">
                  <a16:creationId xmlns:a16="http://schemas.microsoft.com/office/drawing/2014/main" id="{43F587B4-CB36-A23A-D38E-FA669006F6EF}"/>
                </a:ext>
              </a:extLst>
            </p:cNvPr>
            <p:cNvPicPr/>
            <p:nvPr/>
          </p:nvPicPr>
          <p:blipFill>
            <a:blip r:embed="rId34" cstate="print"/>
            <a:stretch>
              <a:fillRect/>
            </a:stretch>
          </p:blipFill>
          <p:spPr>
            <a:xfrm>
              <a:off x="6981444" y="7427404"/>
              <a:ext cx="128206" cy="82391"/>
            </a:xfrm>
            <a:prstGeom prst="rect">
              <a:avLst/>
            </a:prstGeom>
          </p:spPr>
        </p:pic>
        <p:pic>
          <p:nvPicPr>
            <p:cNvPr id="52" name="object 52">
              <a:extLst>
                <a:ext uri="{FF2B5EF4-FFF2-40B4-BE49-F238E27FC236}">
                  <a16:creationId xmlns:a16="http://schemas.microsoft.com/office/drawing/2014/main" id="{023BEC65-22FA-C7A1-417B-F8AC697203C7}"/>
                </a:ext>
              </a:extLst>
            </p:cNvPr>
            <p:cNvPicPr/>
            <p:nvPr/>
          </p:nvPicPr>
          <p:blipFill>
            <a:blip r:embed="rId35" cstate="print"/>
            <a:stretch>
              <a:fillRect/>
            </a:stretch>
          </p:blipFill>
          <p:spPr>
            <a:xfrm>
              <a:off x="7012019" y="7325201"/>
              <a:ext cx="97631" cy="82391"/>
            </a:xfrm>
            <a:prstGeom prst="rect">
              <a:avLst/>
            </a:prstGeom>
          </p:spPr>
        </p:pic>
        <p:pic>
          <p:nvPicPr>
            <p:cNvPr id="53" name="object 53">
              <a:extLst>
                <a:ext uri="{FF2B5EF4-FFF2-40B4-BE49-F238E27FC236}">
                  <a16:creationId xmlns:a16="http://schemas.microsoft.com/office/drawing/2014/main" id="{AB2DDE2B-64F4-1642-D4E0-33F3022B589F}"/>
                </a:ext>
              </a:extLst>
            </p:cNvPr>
            <p:cNvPicPr/>
            <p:nvPr/>
          </p:nvPicPr>
          <p:blipFill>
            <a:blip r:embed="rId36" cstate="print"/>
            <a:stretch>
              <a:fillRect/>
            </a:stretch>
          </p:blipFill>
          <p:spPr>
            <a:xfrm>
              <a:off x="7012018" y="7090219"/>
              <a:ext cx="97631" cy="215169"/>
            </a:xfrm>
            <a:prstGeom prst="rect">
              <a:avLst/>
            </a:prstGeom>
          </p:spPr>
        </p:pic>
        <p:pic>
          <p:nvPicPr>
            <p:cNvPr id="54" name="object 54">
              <a:extLst>
                <a:ext uri="{FF2B5EF4-FFF2-40B4-BE49-F238E27FC236}">
                  <a16:creationId xmlns:a16="http://schemas.microsoft.com/office/drawing/2014/main" id="{4F21E42C-CEE7-A430-EC47-280C47129019}"/>
                </a:ext>
              </a:extLst>
            </p:cNvPr>
            <p:cNvPicPr/>
            <p:nvPr/>
          </p:nvPicPr>
          <p:blipFill>
            <a:blip r:embed="rId37" cstate="print"/>
            <a:stretch>
              <a:fillRect/>
            </a:stretch>
          </p:blipFill>
          <p:spPr>
            <a:xfrm>
              <a:off x="6981444" y="6891908"/>
              <a:ext cx="128206" cy="175450"/>
            </a:xfrm>
            <a:prstGeom prst="rect">
              <a:avLst/>
            </a:prstGeom>
          </p:spPr>
        </p:pic>
        <p:pic>
          <p:nvPicPr>
            <p:cNvPr id="55" name="object 55">
              <a:extLst>
                <a:ext uri="{FF2B5EF4-FFF2-40B4-BE49-F238E27FC236}">
                  <a16:creationId xmlns:a16="http://schemas.microsoft.com/office/drawing/2014/main" id="{AD50F540-C977-37A3-DE27-403894B3DC73}"/>
                </a:ext>
              </a:extLst>
            </p:cNvPr>
            <p:cNvPicPr/>
            <p:nvPr/>
          </p:nvPicPr>
          <p:blipFill>
            <a:blip r:embed="rId38" cstate="print"/>
            <a:stretch>
              <a:fillRect/>
            </a:stretch>
          </p:blipFill>
          <p:spPr>
            <a:xfrm>
              <a:off x="7012019" y="6751510"/>
              <a:ext cx="97631" cy="74771"/>
            </a:xfrm>
            <a:prstGeom prst="rect">
              <a:avLst/>
            </a:prstGeom>
          </p:spPr>
        </p:pic>
        <p:pic>
          <p:nvPicPr>
            <p:cNvPr id="56" name="object 56">
              <a:extLst>
                <a:ext uri="{FF2B5EF4-FFF2-40B4-BE49-F238E27FC236}">
                  <a16:creationId xmlns:a16="http://schemas.microsoft.com/office/drawing/2014/main" id="{3CAE5CB5-5255-AD83-DE01-937B4080B376}"/>
                </a:ext>
              </a:extLst>
            </p:cNvPr>
            <p:cNvPicPr/>
            <p:nvPr/>
          </p:nvPicPr>
          <p:blipFill>
            <a:blip r:embed="rId39" cstate="print"/>
            <a:stretch>
              <a:fillRect/>
            </a:stretch>
          </p:blipFill>
          <p:spPr>
            <a:xfrm>
              <a:off x="6981444" y="6553199"/>
              <a:ext cx="128206" cy="175450"/>
            </a:xfrm>
            <a:prstGeom prst="rect">
              <a:avLst/>
            </a:prstGeom>
          </p:spPr>
        </p:pic>
        <p:pic>
          <p:nvPicPr>
            <p:cNvPr id="57" name="object 57">
              <a:extLst>
                <a:ext uri="{FF2B5EF4-FFF2-40B4-BE49-F238E27FC236}">
                  <a16:creationId xmlns:a16="http://schemas.microsoft.com/office/drawing/2014/main" id="{661F9E18-2765-13E7-64CA-606C94CE6D9D}"/>
                </a:ext>
              </a:extLst>
            </p:cNvPr>
            <p:cNvPicPr/>
            <p:nvPr/>
          </p:nvPicPr>
          <p:blipFill>
            <a:blip r:embed="rId40" cstate="print"/>
            <a:stretch>
              <a:fillRect/>
            </a:stretch>
          </p:blipFill>
          <p:spPr>
            <a:xfrm>
              <a:off x="7012019" y="6231254"/>
              <a:ext cx="97631" cy="253174"/>
            </a:xfrm>
            <a:prstGeom prst="rect">
              <a:avLst/>
            </a:prstGeom>
          </p:spPr>
        </p:pic>
        <p:pic>
          <p:nvPicPr>
            <p:cNvPr id="58" name="object 58">
              <a:extLst>
                <a:ext uri="{FF2B5EF4-FFF2-40B4-BE49-F238E27FC236}">
                  <a16:creationId xmlns:a16="http://schemas.microsoft.com/office/drawing/2014/main" id="{306CE571-1CA3-18C2-41AB-E7C761930FB2}"/>
                </a:ext>
              </a:extLst>
            </p:cNvPr>
            <p:cNvPicPr/>
            <p:nvPr/>
          </p:nvPicPr>
          <p:blipFill>
            <a:blip r:embed="rId41" cstate="print"/>
            <a:stretch>
              <a:fillRect/>
            </a:stretch>
          </p:blipFill>
          <p:spPr>
            <a:xfrm>
              <a:off x="7011923" y="5988653"/>
              <a:ext cx="132873" cy="222789"/>
            </a:xfrm>
            <a:prstGeom prst="rect">
              <a:avLst/>
            </a:prstGeom>
          </p:spPr>
        </p:pic>
        <p:sp>
          <p:nvSpPr>
            <p:cNvPr id="59" name="object 59">
              <a:extLst>
                <a:ext uri="{FF2B5EF4-FFF2-40B4-BE49-F238E27FC236}">
                  <a16:creationId xmlns:a16="http://schemas.microsoft.com/office/drawing/2014/main" id="{594FD0E3-896A-6AE8-2361-799675B347C0}"/>
                </a:ext>
              </a:extLst>
            </p:cNvPr>
            <p:cNvSpPr/>
            <p:nvPr/>
          </p:nvSpPr>
          <p:spPr>
            <a:xfrm>
              <a:off x="6899148" y="4235196"/>
              <a:ext cx="29209" cy="601980"/>
            </a:xfrm>
            <a:custGeom>
              <a:avLst/>
              <a:gdLst/>
              <a:ahLst/>
              <a:cxnLst/>
              <a:rect l="l" t="t" r="r" b="b"/>
              <a:pathLst>
                <a:path w="29209" h="601979">
                  <a:moveTo>
                    <a:pt x="28955" y="601979"/>
                  </a:moveTo>
                  <a:lnTo>
                    <a:pt x="0" y="601979"/>
                  </a:lnTo>
                  <a:lnTo>
                    <a:pt x="0" y="0"/>
                  </a:lnTo>
                  <a:lnTo>
                    <a:pt x="28955" y="0"/>
                  </a:lnTo>
                  <a:lnTo>
                    <a:pt x="28955" y="601979"/>
                  </a:lnTo>
                  <a:close/>
                </a:path>
              </a:pathLst>
            </a:custGeom>
            <a:solidFill>
              <a:srgbClr val="B3B6E4"/>
            </a:solidFill>
          </p:spPr>
          <p:txBody>
            <a:bodyPr wrap="square" lIns="0" tIns="0" rIns="0" bIns="0" rtlCol="0"/>
            <a:lstStyle/>
            <a:p>
              <a:endParaRPr sz="1391"/>
            </a:p>
          </p:txBody>
        </p:sp>
        <p:sp>
          <p:nvSpPr>
            <p:cNvPr id="60" name="object 60">
              <a:extLst>
                <a:ext uri="{FF2B5EF4-FFF2-40B4-BE49-F238E27FC236}">
                  <a16:creationId xmlns:a16="http://schemas.microsoft.com/office/drawing/2014/main" id="{DDC171CB-40E0-B013-236A-8C26957B6791}"/>
                </a:ext>
              </a:extLst>
            </p:cNvPr>
            <p:cNvSpPr/>
            <p:nvPr/>
          </p:nvSpPr>
          <p:spPr>
            <a:xfrm>
              <a:off x="6729602" y="4841271"/>
              <a:ext cx="372745" cy="381635"/>
            </a:xfrm>
            <a:custGeom>
              <a:avLst/>
              <a:gdLst/>
              <a:ahLst/>
              <a:cxnLst/>
              <a:rect l="l" t="t" r="r" b="b"/>
              <a:pathLst>
                <a:path w="372745" h="381635">
                  <a:moveTo>
                    <a:pt x="329755" y="381476"/>
                  </a:moveTo>
                  <a:lnTo>
                    <a:pt x="320516" y="381476"/>
                  </a:lnTo>
                  <a:lnTo>
                    <a:pt x="42767" y="381476"/>
                  </a:lnTo>
                  <a:lnTo>
                    <a:pt x="39719" y="379952"/>
                  </a:lnTo>
                  <a:lnTo>
                    <a:pt x="36671" y="379952"/>
                  </a:lnTo>
                  <a:lnTo>
                    <a:pt x="24479" y="373856"/>
                  </a:lnTo>
                  <a:lnTo>
                    <a:pt x="21431" y="370712"/>
                  </a:lnTo>
                  <a:lnTo>
                    <a:pt x="18383" y="369188"/>
                  </a:lnTo>
                  <a:lnTo>
                    <a:pt x="10668" y="361568"/>
                  </a:lnTo>
                  <a:lnTo>
                    <a:pt x="1524" y="343280"/>
                  </a:lnTo>
                  <a:lnTo>
                    <a:pt x="1524" y="337184"/>
                  </a:lnTo>
                  <a:lnTo>
                    <a:pt x="0" y="332612"/>
                  </a:lnTo>
                  <a:lnTo>
                    <a:pt x="0" y="50387"/>
                  </a:lnTo>
                  <a:lnTo>
                    <a:pt x="1524" y="45815"/>
                  </a:lnTo>
                  <a:lnTo>
                    <a:pt x="1524" y="39623"/>
                  </a:lnTo>
                  <a:lnTo>
                    <a:pt x="10668" y="21335"/>
                  </a:lnTo>
                  <a:lnTo>
                    <a:pt x="21431" y="10667"/>
                  </a:lnTo>
                  <a:lnTo>
                    <a:pt x="36671" y="3047"/>
                  </a:lnTo>
                  <a:lnTo>
                    <a:pt x="39719" y="3047"/>
                  </a:lnTo>
                  <a:lnTo>
                    <a:pt x="42767" y="1523"/>
                  </a:lnTo>
                  <a:lnTo>
                    <a:pt x="45815" y="1523"/>
                  </a:lnTo>
                  <a:lnTo>
                    <a:pt x="48863" y="0"/>
                  </a:lnTo>
                  <a:lnTo>
                    <a:pt x="323564" y="0"/>
                  </a:lnTo>
                  <a:lnTo>
                    <a:pt x="326612" y="1523"/>
                  </a:lnTo>
                  <a:lnTo>
                    <a:pt x="329755" y="1523"/>
                  </a:lnTo>
                  <a:lnTo>
                    <a:pt x="334327" y="3047"/>
                  </a:lnTo>
                  <a:lnTo>
                    <a:pt x="337375" y="3047"/>
                  </a:lnTo>
                  <a:lnTo>
                    <a:pt x="352615" y="10667"/>
                  </a:lnTo>
                  <a:lnTo>
                    <a:pt x="354139" y="13715"/>
                  </a:lnTo>
                  <a:lnTo>
                    <a:pt x="357187" y="16763"/>
                  </a:lnTo>
                  <a:lnTo>
                    <a:pt x="360235" y="18287"/>
                  </a:lnTo>
                  <a:lnTo>
                    <a:pt x="363283" y="24383"/>
                  </a:lnTo>
                  <a:lnTo>
                    <a:pt x="366331" y="27432"/>
                  </a:lnTo>
                  <a:lnTo>
                    <a:pt x="369379" y="33528"/>
                  </a:lnTo>
                  <a:lnTo>
                    <a:pt x="369379" y="36575"/>
                  </a:lnTo>
                  <a:lnTo>
                    <a:pt x="370903" y="39623"/>
                  </a:lnTo>
                  <a:lnTo>
                    <a:pt x="370903" y="42671"/>
                  </a:lnTo>
                  <a:lnTo>
                    <a:pt x="372427" y="45815"/>
                  </a:lnTo>
                  <a:lnTo>
                    <a:pt x="372427" y="337184"/>
                  </a:lnTo>
                  <a:lnTo>
                    <a:pt x="370903" y="340232"/>
                  </a:lnTo>
                  <a:lnTo>
                    <a:pt x="370903" y="343280"/>
                  </a:lnTo>
                  <a:lnTo>
                    <a:pt x="369379" y="346328"/>
                  </a:lnTo>
                  <a:lnTo>
                    <a:pt x="369379" y="349376"/>
                  </a:lnTo>
                  <a:lnTo>
                    <a:pt x="366331" y="355472"/>
                  </a:lnTo>
                  <a:lnTo>
                    <a:pt x="363283" y="358520"/>
                  </a:lnTo>
                  <a:lnTo>
                    <a:pt x="360235" y="364616"/>
                  </a:lnTo>
                  <a:lnTo>
                    <a:pt x="357187" y="366140"/>
                  </a:lnTo>
                  <a:lnTo>
                    <a:pt x="349567" y="373856"/>
                  </a:lnTo>
                  <a:lnTo>
                    <a:pt x="337375" y="379952"/>
                  </a:lnTo>
                  <a:lnTo>
                    <a:pt x="334327" y="379952"/>
                  </a:lnTo>
                  <a:lnTo>
                    <a:pt x="329755" y="381476"/>
                  </a:lnTo>
                  <a:close/>
                </a:path>
              </a:pathLst>
            </a:custGeom>
            <a:solidFill>
              <a:srgbClr val="DADBF0"/>
            </a:solidFill>
          </p:spPr>
          <p:txBody>
            <a:bodyPr wrap="square" lIns="0" tIns="0" rIns="0" bIns="0" rtlCol="0"/>
            <a:lstStyle/>
            <a:p>
              <a:endParaRPr sz="1391"/>
            </a:p>
          </p:txBody>
        </p:sp>
        <p:sp>
          <p:nvSpPr>
            <p:cNvPr id="61" name="object 61">
              <a:extLst>
                <a:ext uri="{FF2B5EF4-FFF2-40B4-BE49-F238E27FC236}">
                  <a16:creationId xmlns:a16="http://schemas.microsoft.com/office/drawing/2014/main" id="{9ADAEC21-95AB-00C7-8E25-24407DBF67F2}"/>
                </a:ext>
              </a:extLst>
            </p:cNvPr>
            <p:cNvSpPr/>
            <p:nvPr/>
          </p:nvSpPr>
          <p:spPr>
            <a:xfrm>
              <a:off x="6729602" y="4841271"/>
              <a:ext cx="372745" cy="381635"/>
            </a:xfrm>
            <a:custGeom>
              <a:avLst/>
              <a:gdLst/>
              <a:ahLst/>
              <a:cxnLst/>
              <a:rect l="l" t="t" r="r" b="b"/>
              <a:pathLst>
                <a:path w="372745" h="381635">
                  <a:moveTo>
                    <a:pt x="320516" y="381476"/>
                  </a:moveTo>
                  <a:lnTo>
                    <a:pt x="53435" y="381476"/>
                  </a:lnTo>
                  <a:lnTo>
                    <a:pt x="48863" y="381476"/>
                  </a:lnTo>
                  <a:lnTo>
                    <a:pt x="45815" y="381476"/>
                  </a:lnTo>
                  <a:lnTo>
                    <a:pt x="42767" y="381476"/>
                  </a:lnTo>
                  <a:lnTo>
                    <a:pt x="39719" y="379952"/>
                  </a:lnTo>
                  <a:lnTo>
                    <a:pt x="36671" y="379952"/>
                  </a:lnTo>
                  <a:lnTo>
                    <a:pt x="33623" y="378428"/>
                  </a:lnTo>
                  <a:lnTo>
                    <a:pt x="30575" y="376904"/>
                  </a:lnTo>
                  <a:lnTo>
                    <a:pt x="27527" y="375380"/>
                  </a:lnTo>
                  <a:lnTo>
                    <a:pt x="24479" y="373856"/>
                  </a:lnTo>
                  <a:lnTo>
                    <a:pt x="21431" y="370712"/>
                  </a:lnTo>
                  <a:lnTo>
                    <a:pt x="18383" y="369188"/>
                  </a:lnTo>
                  <a:lnTo>
                    <a:pt x="15240" y="366140"/>
                  </a:lnTo>
                  <a:lnTo>
                    <a:pt x="13716" y="364616"/>
                  </a:lnTo>
                  <a:lnTo>
                    <a:pt x="10668" y="361568"/>
                  </a:lnTo>
                  <a:lnTo>
                    <a:pt x="9144" y="358520"/>
                  </a:lnTo>
                  <a:lnTo>
                    <a:pt x="7620" y="355472"/>
                  </a:lnTo>
                  <a:lnTo>
                    <a:pt x="6096" y="352424"/>
                  </a:lnTo>
                  <a:lnTo>
                    <a:pt x="4572" y="349376"/>
                  </a:lnTo>
                  <a:lnTo>
                    <a:pt x="3048" y="346328"/>
                  </a:lnTo>
                  <a:lnTo>
                    <a:pt x="1524" y="343280"/>
                  </a:lnTo>
                  <a:lnTo>
                    <a:pt x="1524" y="340232"/>
                  </a:lnTo>
                  <a:lnTo>
                    <a:pt x="1524" y="337184"/>
                  </a:lnTo>
                  <a:lnTo>
                    <a:pt x="0" y="332612"/>
                  </a:lnTo>
                  <a:lnTo>
                    <a:pt x="0" y="329564"/>
                  </a:lnTo>
                  <a:lnTo>
                    <a:pt x="0" y="53435"/>
                  </a:lnTo>
                  <a:lnTo>
                    <a:pt x="0" y="50387"/>
                  </a:lnTo>
                  <a:lnTo>
                    <a:pt x="1524" y="45815"/>
                  </a:lnTo>
                  <a:lnTo>
                    <a:pt x="1524" y="42671"/>
                  </a:lnTo>
                  <a:lnTo>
                    <a:pt x="1524" y="39623"/>
                  </a:lnTo>
                  <a:lnTo>
                    <a:pt x="3048" y="36575"/>
                  </a:lnTo>
                  <a:lnTo>
                    <a:pt x="4572" y="33528"/>
                  </a:lnTo>
                  <a:lnTo>
                    <a:pt x="6096" y="30480"/>
                  </a:lnTo>
                  <a:lnTo>
                    <a:pt x="7620" y="27432"/>
                  </a:lnTo>
                  <a:lnTo>
                    <a:pt x="9144" y="24383"/>
                  </a:lnTo>
                  <a:lnTo>
                    <a:pt x="10668" y="21335"/>
                  </a:lnTo>
                  <a:lnTo>
                    <a:pt x="13716" y="18287"/>
                  </a:lnTo>
                  <a:lnTo>
                    <a:pt x="15240" y="16763"/>
                  </a:lnTo>
                  <a:lnTo>
                    <a:pt x="18383" y="13715"/>
                  </a:lnTo>
                  <a:lnTo>
                    <a:pt x="21431" y="10667"/>
                  </a:lnTo>
                  <a:lnTo>
                    <a:pt x="24479" y="9143"/>
                  </a:lnTo>
                  <a:lnTo>
                    <a:pt x="27527" y="7619"/>
                  </a:lnTo>
                  <a:lnTo>
                    <a:pt x="30575" y="6095"/>
                  </a:lnTo>
                  <a:lnTo>
                    <a:pt x="33623" y="4571"/>
                  </a:lnTo>
                  <a:lnTo>
                    <a:pt x="36671" y="3047"/>
                  </a:lnTo>
                  <a:lnTo>
                    <a:pt x="39719" y="3047"/>
                  </a:lnTo>
                  <a:lnTo>
                    <a:pt x="42767" y="1523"/>
                  </a:lnTo>
                  <a:lnTo>
                    <a:pt x="45815" y="1523"/>
                  </a:lnTo>
                  <a:lnTo>
                    <a:pt x="48863" y="0"/>
                  </a:lnTo>
                  <a:lnTo>
                    <a:pt x="53435" y="0"/>
                  </a:lnTo>
                  <a:lnTo>
                    <a:pt x="320516" y="0"/>
                  </a:lnTo>
                  <a:lnTo>
                    <a:pt x="323564" y="0"/>
                  </a:lnTo>
                  <a:lnTo>
                    <a:pt x="326612" y="1523"/>
                  </a:lnTo>
                  <a:lnTo>
                    <a:pt x="329755" y="1523"/>
                  </a:lnTo>
                  <a:lnTo>
                    <a:pt x="334327" y="3047"/>
                  </a:lnTo>
                  <a:lnTo>
                    <a:pt x="337375" y="3047"/>
                  </a:lnTo>
                  <a:lnTo>
                    <a:pt x="340423" y="4571"/>
                  </a:lnTo>
                  <a:lnTo>
                    <a:pt x="343471" y="6095"/>
                  </a:lnTo>
                  <a:lnTo>
                    <a:pt x="346519" y="7619"/>
                  </a:lnTo>
                  <a:lnTo>
                    <a:pt x="349567" y="9143"/>
                  </a:lnTo>
                  <a:lnTo>
                    <a:pt x="352615" y="10667"/>
                  </a:lnTo>
                  <a:lnTo>
                    <a:pt x="354139" y="13715"/>
                  </a:lnTo>
                  <a:lnTo>
                    <a:pt x="357187" y="16763"/>
                  </a:lnTo>
                  <a:lnTo>
                    <a:pt x="360235" y="18287"/>
                  </a:lnTo>
                  <a:lnTo>
                    <a:pt x="361759" y="21335"/>
                  </a:lnTo>
                  <a:lnTo>
                    <a:pt x="363283" y="24383"/>
                  </a:lnTo>
                  <a:lnTo>
                    <a:pt x="366331" y="27432"/>
                  </a:lnTo>
                  <a:lnTo>
                    <a:pt x="367855" y="30480"/>
                  </a:lnTo>
                  <a:lnTo>
                    <a:pt x="369379" y="33528"/>
                  </a:lnTo>
                  <a:lnTo>
                    <a:pt x="369379" y="36575"/>
                  </a:lnTo>
                  <a:lnTo>
                    <a:pt x="370903" y="39623"/>
                  </a:lnTo>
                  <a:lnTo>
                    <a:pt x="370903" y="42671"/>
                  </a:lnTo>
                  <a:lnTo>
                    <a:pt x="372427" y="45815"/>
                  </a:lnTo>
                  <a:lnTo>
                    <a:pt x="372427" y="50387"/>
                  </a:lnTo>
                  <a:lnTo>
                    <a:pt x="372427" y="53435"/>
                  </a:lnTo>
                  <a:lnTo>
                    <a:pt x="372427" y="329564"/>
                  </a:lnTo>
                  <a:lnTo>
                    <a:pt x="372427" y="332612"/>
                  </a:lnTo>
                  <a:lnTo>
                    <a:pt x="372427" y="337184"/>
                  </a:lnTo>
                  <a:lnTo>
                    <a:pt x="370903" y="340232"/>
                  </a:lnTo>
                  <a:lnTo>
                    <a:pt x="370903" y="343280"/>
                  </a:lnTo>
                  <a:lnTo>
                    <a:pt x="369379" y="346328"/>
                  </a:lnTo>
                  <a:lnTo>
                    <a:pt x="369379" y="349376"/>
                  </a:lnTo>
                  <a:lnTo>
                    <a:pt x="367855" y="352424"/>
                  </a:lnTo>
                  <a:lnTo>
                    <a:pt x="366331" y="355472"/>
                  </a:lnTo>
                  <a:lnTo>
                    <a:pt x="363283" y="358520"/>
                  </a:lnTo>
                  <a:lnTo>
                    <a:pt x="361759" y="361568"/>
                  </a:lnTo>
                  <a:lnTo>
                    <a:pt x="360235" y="364616"/>
                  </a:lnTo>
                  <a:lnTo>
                    <a:pt x="357187" y="366140"/>
                  </a:lnTo>
                  <a:lnTo>
                    <a:pt x="354139" y="369188"/>
                  </a:lnTo>
                  <a:lnTo>
                    <a:pt x="352615" y="370712"/>
                  </a:lnTo>
                  <a:lnTo>
                    <a:pt x="349567" y="373856"/>
                  </a:lnTo>
                  <a:lnTo>
                    <a:pt x="346519" y="375380"/>
                  </a:lnTo>
                  <a:lnTo>
                    <a:pt x="343471" y="376904"/>
                  </a:lnTo>
                  <a:lnTo>
                    <a:pt x="340423" y="378428"/>
                  </a:lnTo>
                  <a:lnTo>
                    <a:pt x="337375" y="379952"/>
                  </a:lnTo>
                  <a:lnTo>
                    <a:pt x="334327" y="379952"/>
                  </a:lnTo>
                  <a:lnTo>
                    <a:pt x="329755" y="381476"/>
                  </a:lnTo>
                  <a:lnTo>
                    <a:pt x="326612" y="381476"/>
                  </a:lnTo>
                  <a:lnTo>
                    <a:pt x="323564" y="381476"/>
                  </a:lnTo>
                  <a:lnTo>
                    <a:pt x="320516" y="381476"/>
                  </a:lnTo>
                  <a:close/>
                </a:path>
              </a:pathLst>
            </a:custGeom>
            <a:ln w="10687">
              <a:solidFill>
                <a:srgbClr val="B3B6E4"/>
              </a:solidFill>
            </a:ln>
          </p:spPr>
          <p:txBody>
            <a:bodyPr wrap="square" lIns="0" tIns="0" rIns="0" bIns="0" rtlCol="0"/>
            <a:lstStyle/>
            <a:p>
              <a:endParaRPr sz="1391"/>
            </a:p>
          </p:txBody>
        </p:sp>
        <p:pic>
          <p:nvPicPr>
            <p:cNvPr id="62" name="object 62">
              <a:extLst>
                <a:ext uri="{FF2B5EF4-FFF2-40B4-BE49-F238E27FC236}">
                  <a16:creationId xmlns:a16="http://schemas.microsoft.com/office/drawing/2014/main" id="{AC06D00B-9178-F316-ADC7-ADC6552364DE}"/>
                </a:ext>
              </a:extLst>
            </p:cNvPr>
            <p:cNvPicPr/>
            <p:nvPr/>
          </p:nvPicPr>
          <p:blipFill>
            <a:blip r:embed="rId42" cstate="print"/>
            <a:stretch>
              <a:fillRect/>
            </a:stretch>
          </p:blipFill>
          <p:spPr>
            <a:xfrm>
              <a:off x="6812089" y="4961763"/>
              <a:ext cx="192309" cy="143446"/>
            </a:xfrm>
            <a:prstGeom prst="rect">
              <a:avLst/>
            </a:prstGeom>
          </p:spPr>
        </p:pic>
        <p:pic>
          <p:nvPicPr>
            <p:cNvPr id="63" name="object 63">
              <a:extLst>
                <a:ext uri="{FF2B5EF4-FFF2-40B4-BE49-F238E27FC236}">
                  <a16:creationId xmlns:a16="http://schemas.microsoft.com/office/drawing/2014/main" id="{42FE0D8F-E70E-D242-488A-FF5DEA340D9D}"/>
                </a:ext>
              </a:extLst>
            </p:cNvPr>
            <p:cNvPicPr/>
            <p:nvPr/>
          </p:nvPicPr>
          <p:blipFill>
            <a:blip r:embed="rId43" cstate="print"/>
            <a:stretch>
              <a:fillRect/>
            </a:stretch>
          </p:blipFill>
          <p:spPr>
            <a:xfrm>
              <a:off x="6882288" y="2741771"/>
              <a:ext cx="160210" cy="1335119"/>
            </a:xfrm>
            <a:prstGeom prst="rect">
              <a:avLst/>
            </a:prstGeom>
          </p:spPr>
        </p:pic>
        <p:pic>
          <p:nvPicPr>
            <p:cNvPr id="64" name="object 64">
              <a:extLst>
                <a:ext uri="{FF2B5EF4-FFF2-40B4-BE49-F238E27FC236}">
                  <a16:creationId xmlns:a16="http://schemas.microsoft.com/office/drawing/2014/main" id="{77164E8D-6616-FFD8-2C12-A29F59C4082E}"/>
                </a:ext>
              </a:extLst>
            </p:cNvPr>
            <p:cNvPicPr/>
            <p:nvPr/>
          </p:nvPicPr>
          <p:blipFill>
            <a:blip r:embed="rId44" cstate="print"/>
            <a:stretch>
              <a:fillRect/>
            </a:stretch>
          </p:blipFill>
          <p:spPr>
            <a:xfrm>
              <a:off x="6874669" y="1402175"/>
              <a:ext cx="167830" cy="1286256"/>
            </a:xfrm>
            <a:prstGeom prst="rect">
              <a:avLst/>
            </a:prstGeom>
          </p:spPr>
        </p:pic>
      </p:grpSp>
    </p:spTree>
    <p:extLst>
      <p:ext uri="{BB962C8B-B14F-4D97-AF65-F5344CB8AC3E}">
        <p14:creationId xmlns:p14="http://schemas.microsoft.com/office/powerpoint/2010/main" val="811078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3">
            <a:extLst>
              <a:ext uri="{FF2B5EF4-FFF2-40B4-BE49-F238E27FC236}">
                <a16:creationId xmlns:a16="http://schemas.microsoft.com/office/drawing/2014/main" id="{114FDEF7-BB3E-BAD0-A0B9-CF06AF455F10}"/>
              </a:ext>
            </a:extLst>
          </p:cNvPr>
          <p:cNvGrpSpPr/>
          <p:nvPr/>
        </p:nvGrpSpPr>
        <p:grpSpPr>
          <a:xfrm rot="5400000">
            <a:off x="2975810" y="-1840832"/>
            <a:ext cx="6240379" cy="10539663"/>
            <a:chOff x="1784604" y="315468"/>
            <a:chExt cx="5988050" cy="9439910"/>
          </a:xfrm>
        </p:grpSpPr>
        <p:pic>
          <p:nvPicPr>
            <p:cNvPr id="3" name="object 4">
              <a:extLst>
                <a:ext uri="{FF2B5EF4-FFF2-40B4-BE49-F238E27FC236}">
                  <a16:creationId xmlns:a16="http://schemas.microsoft.com/office/drawing/2014/main" id="{1A829E4D-BF69-4D42-2F84-E2C71068791D}"/>
                </a:ext>
              </a:extLst>
            </p:cNvPr>
            <p:cNvPicPr/>
            <p:nvPr/>
          </p:nvPicPr>
          <p:blipFill>
            <a:blip r:embed="rId2" cstate="print"/>
            <a:stretch>
              <a:fillRect/>
            </a:stretch>
          </p:blipFill>
          <p:spPr>
            <a:xfrm>
              <a:off x="1784604" y="315468"/>
              <a:ext cx="5987796" cy="9439656"/>
            </a:xfrm>
            <a:prstGeom prst="rect">
              <a:avLst/>
            </a:prstGeom>
          </p:spPr>
        </p:pic>
        <p:pic>
          <p:nvPicPr>
            <p:cNvPr id="4" name="object 5">
              <a:extLst>
                <a:ext uri="{FF2B5EF4-FFF2-40B4-BE49-F238E27FC236}">
                  <a16:creationId xmlns:a16="http://schemas.microsoft.com/office/drawing/2014/main" id="{09EC3A3E-5EBF-7D03-BB9B-E7F5D5F09FB3}"/>
                </a:ext>
              </a:extLst>
            </p:cNvPr>
            <p:cNvPicPr/>
            <p:nvPr/>
          </p:nvPicPr>
          <p:blipFill>
            <a:blip r:embed="rId3" cstate="print"/>
            <a:stretch>
              <a:fillRect/>
            </a:stretch>
          </p:blipFill>
          <p:spPr>
            <a:xfrm>
              <a:off x="3710939" y="6638544"/>
              <a:ext cx="2232659" cy="2231135"/>
            </a:xfrm>
            <a:prstGeom prst="rect">
              <a:avLst/>
            </a:prstGeom>
          </p:spPr>
        </p:pic>
        <p:pic>
          <p:nvPicPr>
            <p:cNvPr id="5" name="object 6">
              <a:extLst>
                <a:ext uri="{FF2B5EF4-FFF2-40B4-BE49-F238E27FC236}">
                  <a16:creationId xmlns:a16="http://schemas.microsoft.com/office/drawing/2014/main" id="{7454EA81-C659-FA51-9E20-5B7D39CA53CB}"/>
                </a:ext>
              </a:extLst>
            </p:cNvPr>
            <p:cNvPicPr/>
            <p:nvPr/>
          </p:nvPicPr>
          <p:blipFill>
            <a:blip r:embed="rId4" cstate="print"/>
            <a:stretch>
              <a:fillRect/>
            </a:stretch>
          </p:blipFill>
          <p:spPr>
            <a:xfrm>
              <a:off x="6178581" y="7131462"/>
              <a:ext cx="157258" cy="1241964"/>
            </a:xfrm>
            <a:prstGeom prst="rect">
              <a:avLst/>
            </a:prstGeom>
          </p:spPr>
        </p:pic>
        <p:pic>
          <p:nvPicPr>
            <p:cNvPr id="6" name="object 7">
              <a:extLst>
                <a:ext uri="{FF2B5EF4-FFF2-40B4-BE49-F238E27FC236}">
                  <a16:creationId xmlns:a16="http://schemas.microsoft.com/office/drawing/2014/main" id="{749E9513-44BE-1AD3-83FA-28011A808FA7}"/>
                </a:ext>
              </a:extLst>
            </p:cNvPr>
            <p:cNvPicPr/>
            <p:nvPr/>
          </p:nvPicPr>
          <p:blipFill>
            <a:blip r:embed="rId5" cstate="print"/>
            <a:stretch>
              <a:fillRect/>
            </a:stretch>
          </p:blipFill>
          <p:spPr>
            <a:xfrm>
              <a:off x="6653307" y="7865268"/>
              <a:ext cx="131254" cy="1066609"/>
            </a:xfrm>
            <a:prstGeom prst="rect">
              <a:avLst/>
            </a:prstGeom>
          </p:spPr>
        </p:pic>
        <p:pic>
          <p:nvPicPr>
            <p:cNvPr id="7" name="object 8">
              <a:extLst>
                <a:ext uri="{FF2B5EF4-FFF2-40B4-BE49-F238E27FC236}">
                  <a16:creationId xmlns:a16="http://schemas.microsoft.com/office/drawing/2014/main" id="{66323509-2310-5950-DCE2-6023C836CCAD}"/>
                </a:ext>
              </a:extLst>
            </p:cNvPr>
            <p:cNvPicPr/>
            <p:nvPr/>
          </p:nvPicPr>
          <p:blipFill>
            <a:blip r:embed="rId6" cstate="print"/>
            <a:stretch>
              <a:fillRect/>
            </a:stretch>
          </p:blipFill>
          <p:spPr>
            <a:xfrm>
              <a:off x="6651783" y="6591299"/>
              <a:ext cx="167925" cy="1251108"/>
            </a:xfrm>
            <a:prstGeom prst="rect">
              <a:avLst/>
            </a:prstGeom>
          </p:spPr>
        </p:pic>
        <p:pic>
          <p:nvPicPr>
            <p:cNvPr id="8" name="object 9">
              <a:extLst>
                <a:ext uri="{FF2B5EF4-FFF2-40B4-BE49-F238E27FC236}">
                  <a16:creationId xmlns:a16="http://schemas.microsoft.com/office/drawing/2014/main" id="{3536EEBA-B91D-6628-BDD0-3C8206663659}"/>
                </a:ext>
              </a:extLst>
            </p:cNvPr>
            <p:cNvPicPr/>
            <p:nvPr/>
          </p:nvPicPr>
          <p:blipFill>
            <a:blip r:embed="rId7" cstate="print"/>
            <a:stretch>
              <a:fillRect/>
            </a:stretch>
          </p:blipFill>
          <p:spPr>
            <a:xfrm>
              <a:off x="6958583" y="7201661"/>
              <a:ext cx="131254" cy="1531810"/>
            </a:xfrm>
            <a:prstGeom prst="rect">
              <a:avLst/>
            </a:prstGeom>
          </p:spPr>
        </p:pic>
        <p:pic>
          <p:nvPicPr>
            <p:cNvPr id="9" name="object 10">
              <a:extLst>
                <a:ext uri="{FF2B5EF4-FFF2-40B4-BE49-F238E27FC236}">
                  <a16:creationId xmlns:a16="http://schemas.microsoft.com/office/drawing/2014/main" id="{C67A5F81-F68D-497B-8AC6-24FA3ABC46AA}"/>
                </a:ext>
              </a:extLst>
            </p:cNvPr>
            <p:cNvPicPr/>
            <p:nvPr/>
          </p:nvPicPr>
          <p:blipFill>
            <a:blip r:embed="rId8" cstate="print"/>
            <a:stretch>
              <a:fillRect/>
            </a:stretch>
          </p:blipFill>
          <p:spPr>
            <a:xfrm>
              <a:off x="6963155" y="6820185"/>
              <a:ext cx="161830" cy="312801"/>
            </a:xfrm>
            <a:prstGeom prst="rect">
              <a:avLst/>
            </a:prstGeom>
          </p:spPr>
        </p:pic>
        <p:pic>
          <p:nvPicPr>
            <p:cNvPr id="10" name="object 11">
              <a:extLst>
                <a:ext uri="{FF2B5EF4-FFF2-40B4-BE49-F238E27FC236}">
                  <a16:creationId xmlns:a16="http://schemas.microsoft.com/office/drawing/2014/main" id="{CE686262-AF0B-1A26-CAE9-7A790BDD8680}"/>
                </a:ext>
              </a:extLst>
            </p:cNvPr>
            <p:cNvPicPr/>
            <p:nvPr/>
          </p:nvPicPr>
          <p:blipFill>
            <a:blip r:embed="rId9" cstate="print"/>
            <a:stretch>
              <a:fillRect/>
            </a:stretch>
          </p:blipFill>
          <p:spPr>
            <a:xfrm>
              <a:off x="7268432" y="7581613"/>
              <a:ext cx="160210" cy="1055751"/>
            </a:xfrm>
            <a:prstGeom prst="rect">
              <a:avLst/>
            </a:prstGeom>
          </p:spPr>
        </p:pic>
        <p:pic>
          <p:nvPicPr>
            <p:cNvPr id="11" name="object 12">
              <a:extLst>
                <a:ext uri="{FF2B5EF4-FFF2-40B4-BE49-F238E27FC236}">
                  <a16:creationId xmlns:a16="http://schemas.microsoft.com/office/drawing/2014/main" id="{2305D68E-344E-6947-9B14-72ADCE5977B7}"/>
                </a:ext>
              </a:extLst>
            </p:cNvPr>
            <p:cNvPicPr/>
            <p:nvPr/>
          </p:nvPicPr>
          <p:blipFill>
            <a:blip r:embed="rId10" cstate="print"/>
            <a:stretch>
              <a:fillRect/>
            </a:stretch>
          </p:blipFill>
          <p:spPr>
            <a:xfrm>
              <a:off x="7263859" y="7108602"/>
              <a:ext cx="131254" cy="407384"/>
            </a:xfrm>
            <a:prstGeom prst="rect">
              <a:avLst/>
            </a:prstGeom>
          </p:spPr>
        </p:pic>
        <p:pic>
          <p:nvPicPr>
            <p:cNvPr id="12" name="object 13">
              <a:extLst>
                <a:ext uri="{FF2B5EF4-FFF2-40B4-BE49-F238E27FC236}">
                  <a16:creationId xmlns:a16="http://schemas.microsoft.com/office/drawing/2014/main" id="{A70D4008-223C-354D-B820-C71177A438FA}"/>
                </a:ext>
              </a:extLst>
            </p:cNvPr>
            <p:cNvPicPr/>
            <p:nvPr/>
          </p:nvPicPr>
          <p:blipFill>
            <a:blip r:embed="rId11" cstate="print"/>
            <a:stretch>
              <a:fillRect/>
            </a:stretch>
          </p:blipFill>
          <p:spPr>
            <a:xfrm>
              <a:off x="7298912" y="6914769"/>
              <a:ext cx="131254" cy="173926"/>
            </a:xfrm>
            <a:prstGeom prst="rect">
              <a:avLst/>
            </a:prstGeom>
          </p:spPr>
        </p:pic>
        <p:pic>
          <p:nvPicPr>
            <p:cNvPr id="13" name="object 14">
              <a:extLst>
                <a:ext uri="{FF2B5EF4-FFF2-40B4-BE49-F238E27FC236}">
                  <a16:creationId xmlns:a16="http://schemas.microsoft.com/office/drawing/2014/main" id="{70C1744D-DA30-25B8-FF1B-0243EB23C233}"/>
                </a:ext>
              </a:extLst>
            </p:cNvPr>
            <p:cNvPicPr/>
            <p:nvPr/>
          </p:nvPicPr>
          <p:blipFill>
            <a:blip r:embed="rId12" cstate="print"/>
            <a:stretch>
              <a:fillRect/>
            </a:stretch>
          </p:blipFill>
          <p:spPr>
            <a:xfrm>
              <a:off x="3710939" y="3919727"/>
              <a:ext cx="2232659" cy="2231136"/>
            </a:xfrm>
            <a:prstGeom prst="rect">
              <a:avLst/>
            </a:prstGeom>
          </p:spPr>
        </p:pic>
        <p:pic>
          <p:nvPicPr>
            <p:cNvPr id="14" name="object 15">
              <a:extLst>
                <a:ext uri="{FF2B5EF4-FFF2-40B4-BE49-F238E27FC236}">
                  <a16:creationId xmlns:a16="http://schemas.microsoft.com/office/drawing/2014/main" id="{F561D44A-4051-6E9D-99B7-056C24D75AE6}"/>
                </a:ext>
              </a:extLst>
            </p:cNvPr>
            <p:cNvPicPr/>
            <p:nvPr/>
          </p:nvPicPr>
          <p:blipFill>
            <a:blip r:embed="rId13" cstate="print"/>
            <a:stretch>
              <a:fillRect/>
            </a:stretch>
          </p:blipFill>
          <p:spPr>
            <a:xfrm>
              <a:off x="6178581" y="5274564"/>
              <a:ext cx="157257" cy="376904"/>
            </a:xfrm>
            <a:prstGeom prst="rect">
              <a:avLst/>
            </a:prstGeom>
          </p:spPr>
        </p:pic>
        <p:pic>
          <p:nvPicPr>
            <p:cNvPr id="15" name="object 16">
              <a:extLst>
                <a:ext uri="{FF2B5EF4-FFF2-40B4-BE49-F238E27FC236}">
                  <a16:creationId xmlns:a16="http://schemas.microsoft.com/office/drawing/2014/main" id="{A0BF8C97-9C8A-DC08-DB4F-3898B8B2066B}"/>
                </a:ext>
              </a:extLst>
            </p:cNvPr>
            <p:cNvPicPr/>
            <p:nvPr/>
          </p:nvPicPr>
          <p:blipFill>
            <a:blip r:embed="rId14" cstate="print"/>
            <a:stretch>
              <a:fillRect/>
            </a:stretch>
          </p:blipFill>
          <p:spPr>
            <a:xfrm>
              <a:off x="6175533" y="4925187"/>
              <a:ext cx="160305" cy="296036"/>
            </a:xfrm>
            <a:prstGeom prst="rect">
              <a:avLst/>
            </a:prstGeom>
          </p:spPr>
        </p:pic>
        <p:pic>
          <p:nvPicPr>
            <p:cNvPr id="16" name="object 17">
              <a:extLst>
                <a:ext uri="{FF2B5EF4-FFF2-40B4-BE49-F238E27FC236}">
                  <a16:creationId xmlns:a16="http://schemas.microsoft.com/office/drawing/2014/main" id="{B9570484-CF1E-CA40-4DE5-76F9764B2EC8}"/>
                </a:ext>
              </a:extLst>
            </p:cNvPr>
            <p:cNvPicPr/>
            <p:nvPr/>
          </p:nvPicPr>
          <p:blipFill>
            <a:blip r:embed="rId15" cstate="print"/>
            <a:stretch>
              <a:fillRect/>
            </a:stretch>
          </p:blipFill>
          <p:spPr>
            <a:xfrm>
              <a:off x="6169437" y="4417123"/>
              <a:ext cx="166401" cy="488251"/>
            </a:xfrm>
            <a:prstGeom prst="rect">
              <a:avLst/>
            </a:prstGeom>
          </p:spPr>
        </p:pic>
        <p:pic>
          <p:nvPicPr>
            <p:cNvPr id="17" name="object 18">
              <a:extLst>
                <a:ext uri="{FF2B5EF4-FFF2-40B4-BE49-F238E27FC236}">
                  <a16:creationId xmlns:a16="http://schemas.microsoft.com/office/drawing/2014/main" id="{DC3F3FAA-C4D7-F173-FC7E-CC2E00580540}"/>
                </a:ext>
              </a:extLst>
            </p:cNvPr>
            <p:cNvPicPr/>
            <p:nvPr/>
          </p:nvPicPr>
          <p:blipFill>
            <a:blip r:embed="rId16" cstate="print"/>
            <a:stretch>
              <a:fillRect/>
            </a:stretch>
          </p:blipFill>
          <p:spPr>
            <a:xfrm>
              <a:off x="6651783" y="4122610"/>
              <a:ext cx="166401" cy="1870614"/>
            </a:xfrm>
            <a:prstGeom prst="rect">
              <a:avLst/>
            </a:prstGeom>
          </p:spPr>
        </p:pic>
        <p:pic>
          <p:nvPicPr>
            <p:cNvPr id="18" name="object 19">
              <a:extLst>
                <a:ext uri="{FF2B5EF4-FFF2-40B4-BE49-F238E27FC236}">
                  <a16:creationId xmlns:a16="http://schemas.microsoft.com/office/drawing/2014/main" id="{1D305218-BFA3-D176-47E6-CCDD479833CA}"/>
                </a:ext>
              </a:extLst>
            </p:cNvPr>
            <p:cNvPicPr/>
            <p:nvPr/>
          </p:nvPicPr>
          <p:blipFill>
            <a:blip r:embed="rId17" cstate="print"/>
            <a:stretch>
              <a:fillRect/>
            </a:stretch>
          </p:blipFill>
          <p:spPr>
            <a:xfrm>
              <a:off x="6958583" y="6086284"/>
              <a:ext cx="129730" cy="117538"/>
            </a:xfrm>
            <a:prstGeom prst="rect">
              <a:avLst/>
            </a:prstGeom>
          </p:spPr>
        </p:pic>
        <p:pic>
          <p:nvPicPr>
            <p:cNvPr id="19" name="object 20">
              <a:extLst>
                <a:ext uri="{FF2B5EF4-FFF2-40B4-BE49-F238E27FC236}">
                  <a16:creationId xmlns:a16="http://schemas.microsoft.com/office/drawing/2014/main" id="{3C44D2FE-2A63-07B0-37ED-64B40266CD42}"/>
                </a:ext>
              </a:extLst>
            </p:cNvPr>
            <p:cNvPicPr/>
            <p:nvPr/>
          </p:nvPicPr>
          <p:blipFill>
            <a:blip r:embed="rId18" cstate="print"/>
            <a:stretch>
              <a:fillRect/>
            </a:stretch>
          </p:blipFill>
          <p:spPr>
            <a:xfrm>
              <a:off x="6972299" y="5775007"/>
              <a:ext cx="117538" cy="291465"/>
            </a:xfrm>
            <a:prstGeom prst="rect">
              <a:avLst/>
            </a:prstGeom>
          </p:spPr>
        </p:pic>
        <p:sp>
          <p:nvSpPr>
            <p:cNvPr id="20" name="object 21">
              <a:extLst>
                <a:ext uri="{FF2B5EF4-FFF2-40B4-BE49-F238E27FC236}">
                  <a16:creationId xmlns:a16="http://schemas.microsoft.com/office/drawing/2014/main" id="{C96E94BC-0EBA-0F21-101C-60CD086E6B17}"/>
                </a:ext>
              </a:extLst>
            </p:cNvPr>
            <p:cNvSpPr/>
            <p:nvPr/>
          </p:nvSpPr>
          <p:spPr>
            <a:xfrm>
              <a:off x="6963155" y="5736907"/>
              <a:ext cx="125730" cy="15240"/>
            </a:xfrm>
            <a:custGeom>
              <a:avLst/>
              <a:gdLst/>
              <a:ahLst/>
              <a:cxnLst/>
              <a:rect l="l" t="t" r="r" b="b"/>
              <a:pathLst>
                <a:path w="125729" h="15239">
                  <a:moveTo>
                    <a:pt x="125158" y="15240"/>
                  </a:moveTo>
                  <a:lnTo>
                    <a:pt x="0" y="15240"/>
                  </a:lnTo>
                  <a:lnTo>
                    <a:pt x="0" y="0"/>
                  </a:lnTo>
                  <a:lnTo>
                    <a:pt x="125158" y="0"/>
                  </a:lnTo>
                  <a:lnTo>
                    <a:pt x="125158" y="15240"/>
                  </a:lnTo>
                  <a:close/>
                </a:path>
              </a:pathLst>
            </a:custGeom>
            <a:solidFill>
              <a:srgbClr val="262424"/>
            </a:solidFill>
          </p:spPr>
          <p:txBody>
            <a:bodyPr wrap="square" lIns="0" tIns="0" rIns="0" bIns="0" rtlCol="0"/>
            <a:lstStyle/>
            <a:p>
              <a:endParaRPr sz="1391"/>
            </a:p>
          </p:txBody>
        </p:sp>
        <p:pic>
          <p:nvPicPr>
            <p:cNvPr id="21" name="object 22">
              <a:extLst>
                <a:ext uri="{FF2B5EF4-FFF2-40B4-BE49-F238E27FC236}">
                  <a16:creationId xmlns:a16="http://schemas.microsoft.com/office/drawing/2014/main" id="{F560F35C-22AD-2915-CE44-74511F98BDD4}"/>
                </a:ext>
              </a:extLst>
            </p:cNvPr>
            <p:cNvPicPr/>
            <p:nvPr/>
          </p:nvPicPr>
          <p:blipFill>
            <a:blip r:embed="rId19" cstate="print"/>
            <a:stretch>
              <a:fillRect/>
            </a:stretch>
          </p:blipFill>
          <p:spPr>
            <a:xfrm>
              <a:off x="6993635" y="5591937"/>
              <a:ext cx="129825" cy="82391"/>
            </a:xfrm>
            <a:prstGeom prst="rect">
              <a:avLst/>
            </a:prstGeom>
          </p:spPr>
        </p:pic>
        <p:pic>
          <p:nvPicPr>
            <p:cNvPr id="22" name="object 23">
              <a:extLst>
                <a:ext uri="{FF2B5EF4-FFF2-40B4-BE49-F238E27FC236}">
                  <a16:creationId xmlns:a16="http://schemas.microsoft.com/office/drawing/2014/main" id="{CB6502D2-5B84-84C3-53AF-526FDA36C830}"/>
                </a:ext>
              </a:extLst>
            </p:cNvPr>
            <p:cNvPicPr/>
            <p:nvPr/>
          </p:nvPicPr>
          <p:blipFill>
            <a:blip r:embed="rId20" cstate="print"/>
            <a:stretch>
              <a:fillRect/>
            </a:stretch>
          </p:blipFill>
          <p:spPr>
            <a:xfrm>
              <a:off x="6993635" y="5302091"/>
              <a:ext cx="96202" cy="266985"/>
            </a:xfrm>
            <a:prstGeom prst="rect">
              <a:avLst/>
            </a:prstGeom>
          </p:spPr>
        </p:pic>
        <p:sp>
          <p:nvSpPr>
            <p:cNvPr id="23" name="object 24">
              <a:extLst>
                <a:ext uri="{FF2B5EF4-FFF2-40B4-BE49-F238E27FC236}">
                  <a16:creationId xmlns:a16="http://schemas.microsoft.com/office/drawing/2014/main" id="{57E694C9-F19C-1525-73BA-62E355615A41}"/>
                </a:ext>
              </a:extLst>
            </p:cNvPr>
            <p:cNvSpPr/>
            <p:nvPr/>
          </p:nvSpPr>
          <p:spPr>
            <a:xfrm>
              <a:off x="6958583" y="5262371"/>
              <a:ext cx="130175" cy="20320"/>
            </a:xfrm>
            <a:custGeom>
              <a:avLst/>
              <a:gdLst/>
              <a:ahLst/>
              <a:cxnLst/>
              <a:rect l="l" t="t" r="r" b="b"/>
              <a:pathLst>
                <a:path w="130175" h="20320">
                  <a:moveTo>
                    <a:pt x="129730" y="16764"/>
                  </a:moveTo>
                  <a:lnTo>
                    <a:pt x="35147" y="16764"/>
                  </a:lnTo>
                  <a:lnTo>
                    <a:pt x="35147" y="3048"/>
                  </a:lnTo>
                  <a:lnTo>
                    <a:pt x="129730" y="3048"/>
                  </a:lnTo>
                  <a:lnTo>
                    <a:pt x="129730" y="16764"/>
                  </a:lnTo>
                  <a:close/>
                </a:path>
                <a:path w="130175" h="20320">
                  <a:moveTo>
                    <a:pt x="13716" y="19812"/>
                  </a:moveTo>
                  <a:lnTo>
                    <a:pt x="7620" y="19812"/>
                  </a:lnTo>
                  <a:lnTo>
                    <a:pt x="6096" y="18288"/>
                  </a:lnTo>
                  <a:lnTo>
                    <a:pt x="3048" y="16764"/>
                  </a:lnTo>
                  <a:lnTo>
                    <a:pt x="1524" y="15240"/>
                  </a:lnTo>
                  <a:lnTo>
                    <a:pt x="0" y="12192"/>
                  </a:lnTo>
                  <a:lnTo>
                    <a:pt x="0" y="6096"/>
                  </a:lnTo>
                  <a:lnTo>
                    <a:pt x="6096" y="0"/>
                  </a:lnTo>
                  <a:lnTo>
                    <a:pt x="15335" y="0"/>
                  </a:lnTo>
                  <a:lnTo>
                    <a:pt x="16859" y="3048"/>
                  </a:lnTo>
                  <a:lnTo>
                    <a:pt x="19907" y="4572"/>
                  </a:lnTo>
                  <a:lnTo>
                    <a:pt x="19907" y="15240"/>
                  </a:lnTo>
                  <a:lnTo>
                    <a:pt x="16859" y="16764"/>
                  </a:lnTo>
                  <a:lnTo>
                    <a:pt x="15335" y="18288"/>
                  </a:lnTo>
                  <a:lnTo>
                    <a:pt x="13716" y="19812"/>
                  </a:lnTo>
                  <a:close/>
                </a:path>
              </a:pathLst>
            </a:custGeom>
            <a:solidFill>
              <a:srgbClr val="262424"/>
            </a:solidFill>
          </p:spPr>
          <p:txBody>
            <a:bodyPr wrap="square" lIns="0" tIns="0" rIns="0" bIns="0" rtlCol="0"/>
            <a:lstStyle/>
            <a:p>
              <a:endParaRPr sz="1391"/>
            </a:p>
          </p:txBody>
        </p:sp>
        <p:pic>
          <p:nvPicPr>
            <p:cNvPr id="24" name="object 25">
              <a:extLst>
                <a:ext uri="{FF2B5EF4-FFF2-40B4-BE49-F238E27FC236}">
                  <a16:creationId xmlns:a16="http://schemas.microsoft.com/office/drawing/2014/main" id="{85A22776-E751-0A99-0D96-D3541F680AA4}"/>
                </a:ext>
              </a:extLst>
            </p:cNvPr>
            <p:cNvPicPr/>
            <p:nvPr/>
          </p:nvPicPr>
          <p:blipFill>
            <a:blip r:embed="rId21" cstate="print"/>
            <a:stretch>
              <a:fillRect/>
            </a:stretch>
          </p:blipFill>
          <p:spPr>
            <a:xfrm>
              <a:off x="6993636" y="5067109"/>
              <a:ext cx="131350" cy="175545"/>
            </a:xfrm>
            <a:prstGeom prst="rect">
              <a:avLst/>
            </a:prstGeom>
          </p:spPr>
        </p:pic>
        <p:sp>
          <p:nvSpPr>
            <p:cNvPr id="25" name="object 26">
              <a:extLst>
                <a:ext uri="{FF2B5EF4-FFF2-40B4-BE49-F238E27FC236}">
                  <a16:creationId xmlns:a16="http://schemas.microsoft.com/office/drawing/2014/main" id="{2EBC2AF0-535F-00F8-C4DA-54D425B73152}"/>
                </a:ext>
              </a:extLst>
            </p:cNvPr>
            <p:cNvSpPr/>
            <p:nvPr/>
          </p:nvSpPr>
          <p:spPr>
            <a:xfrm>
              <a:off x="6972287" y="4456759"/>
              <a:ext cx="151765" cy="546735"/>
            </a:xfrm>
            <a:custGeom>
              <a:avLst/>
              <a:gdLst/>
              <a:ahLst/>
              <a:cxnLst/>
              <a:rect l="l" t="t" r="r" b="b"/>
              <a:pathLst>
                <a:path w="151765" h="546735">
                  <a:moveTo>
                    <a:pt x="116014" y="0"/>
                  </a:moveTo>
                  <a:lnTo>
                    <a:pt x="53441" y="0"/>
                  </a:lnTo>
                  <a:lnTo>
                    <a:pt x="45135" y="546"/>
                  </a:lnTo>
                  <a:lnTo>
                    <a:pt x="21336" y="19900"/>
                  </a:lnTo>
                  <a:lnTo>
                    <a:pt x="21336" y="35140"/>
                  </a:lnTo>
                  <a:lnTo>
                    <a:pt x="22860" y="41236"/>
                  </a:lnTo>
                  <a:lnTo>
                    <a:pt x="24485" y="45808"/>
                  </a:lnTo>
                  <a:lnTo>
                    <a:pt x="27533" y="50380"/>
                  </a:lnTo>
                  <a:lnTo>
                    <a:pt x="36677" y="56476"/>
                  </a:lnTo>
                  <a:lnTo>
                    <a:pt x="36677" y="58000"/>
                  </a:lnTo>
                  <a:lnTo>
                    <a:pt x="32105" y="59524"/>
                  </a:lnTo>
                  <a:lnTo>
                    <a:pt x="27533" y="62572"/>
                  </a:lnTo>
                  <a:lnTo>
                    <a:pt x="24485" y="67144"/>
                  </a:lnTo>
                  <a:lnTo>
                    <a:pt x="21336" y="71716"/>
                  </a:lnTo>
                  <a:lnTo>
                    <a:pt x="21336" y="94576"/>
                  </a:lnTo>
                  <a:lnTo>
                    <a:pt x="24485" y="97624"/>
                  </a:lnTo>
                  <a:lnTo>
                    <a:pt x="27533" y="102298"/>
                  </a:lnTo>
                  <a:lnTo>
                    <a:pt x="36677" y="108394"/>
                  </a:lnTo>
                  <a:lnTo>
                    <a:pt x="21336" y="108394"/>
                  </a:lnTo>
                  <a:lnTo>
                    <a:pt x="21336" y="123634"/>
                  </a:lnTo>
                  <a:lnTo>
                    <a:pt x="116014" y="123634"/>
                  </a:lnTo>
                  <a:lnTo>
                    <a:pt x="116014" y="108394"/>
                  </a:lnTo>
                  <a:lnTo>
                    <a:pt x="51917" y="108394"/>
                  </a:lnTo>
                  <a:lnTo>
                    <a:pt x="48869" y="106870"/>
                  </a:lnTo>
                  <a:lnTo>
                    <a:pt x="44297" y="105346"/>
                  </a:lnTo>
                  <a:lnTo>
                    <a:pt x="41249" y="103822"/>
                  </a:lnTo>
                  <a:lnTo>
                    <a:pt x="38201" y="100672"/>
                  </a:lnTo>
                  <a:lnTo>
                    <a:pt x="33629" y="91528"/>
                  </a:lnTo>
                  <a:lnTo>
                    <a:pt x="33629" y="82384"/>
                  </a:lnTo>
                  <a:lnTo>
                    <a:pt x="35153" y="77812"/>
                  </a:lnTo>
                  <a:lnTo>
                    <a:pt x="38201" y="73240"/>
                  </a:lnTo>
                  <a:lnTo>
                    <a:pt x="41249" y="70192"/>
                  </a:lnTo>
                  <a:lnTo>
                    <a:pt x="45821" y="68668"/>
                  </a:lnTo>
                  <a:lnTo>
                    <a:pt x="116014" y="68668"/>
                  </a:lnTo>
                  <a:lnTo>
                    <a:pt x="116014" y="53428"/>
                  </a:lnTo>
                  <a:lnTo>
                    <a:pt x="48869" y="53428"/>
                  </a:lnTo>
                  <a:lnTo>
                    <a:pt x="44297" y="51904"/>
                  </a:lnTo>
                  <a:lnTo>
                    <a:pt x="35153" y="45808"/>
                  </a:lnTo>
                  <a:lnTo>
                    <a:pt x="33629" y="39712"/>
                  </a:lnTo>
                  <a:lnTo>
                    <a:pt x="33629" y="29044"/>
                  </a:lnTo>
                  <a:lnTo>
                    <a:pt x="35153" y="24472"/>
                  </a:lnTo>
                  <a:lnTo>
                    <a:pt x="38201" y="19900"/>
                  </a:lnTo>
                  <a:lnTo>
                    <a:pt x="41249" y="16764"/>
                  </a:lnTo>
                  <a:lnTo>
                    <a:pt x="45821" y="13716"/>
                  </a:lnTo>
                  <a:lnTo>
                    <a:pt x="116014" y="13716"/>
                  </a:lnTo>
                  <a:lnTo>
                    <a:pt x="116014" y="0"/>
                  </a:lnTo>
                  <a:close/>
                </a:path>
                <a:path w="151765" h="546735">
                  <a:moveTo>
                    <a:pt x="117538" y="503491"/>
                  </a:moveTo>
                  <a:lnTo>
                    <a:pt x="114490" y="491299"/>
                  </a:lnTo>
                  <a:lnTo>
                    <a:pt x="108394" y="482155"/>
                  </a:lnTo>
                  <a:lnTo>
                    <a:pt x="99250" y="476059"/>
                  </a:lnTo>
                  <a:lnTo>
                    <a:pt x="94678" y="474535"/>
                  </a:lnTo>
                  <a:lnTo>
                    <a:pt x="82397" y="474535"/>
                  </a:lnTo>
                  <a:lnTo>
                    <a:pt x="77825" y="476059"/>
                  </a:lnTo>
                  <a:lnTo>
                    <a:pt x="73253" y="480631"/>
                  </a:lnTo>
                  <a:lnTo>
                    <a:pt x="68681" y="483679"/>
                  </a:lnTo>
                  <a:lnTo>
                    <a:pt x="65633" y="491299"/>
                  </a:lnTo>
                  <a:lnTo>
                    <a:pt x="64109" y="498919"/>
                  </a:lnTo>
                  <a:lnTo>
                    <a:pt x="61061" y="512724"/>
                  </a:lnTo>
                  <a:lnTo>
                    <a:pt x="59537" y="518820"/>
                  </a:lnTo>
                  <a:lnTo>
                    <a:pt x="58013" y="521868"/>
                  </a:lnTo>
                  <a:lnTo>
                    <a:pt x="54965" y="524916"/>
                  </a:lnTo>
                  <a:lnTo>
                    <a:pt x="53441" y="527964"/>
                  </a:lnTo>
                  <a:lnTo>
                    <a:pt x="50393" y="529488"/>
                  </a:lnTo>
                  <a:lnTo>
                    <a:pt x="42773" y="529488"/>
                  </a:lnTo>
                  <a:lnTo>
                    <a:pt x="36677" y="523392"/>
                  </a:lnTo>
                  <a:lnTo>
                    <a:pt x="33629" y="514248"/>
                  </a:lnTo>
                  <a:lnTo>
                    <a:pt x="33629" y="501967"/>
                  </a:lnTo>
                  <a:lnTo>
                    <a:pt x="36677" y="495871"/>
                  </a:lnTo>
                  <a:lnTo>
                    <a:pt x="39725" y="492823"/>
                  </a:lnTo>
                  <a:lnTo>
                    <a:pt x="42773" y="491299"/>
                  </a:lnTo>
                  <a:lnTo>
                    <a:pt x="44297" y="489775"/>
                  </a:lnTo>
                  <a:lnTo>
                    <a:pt x="47345" y="488251"/>
                  </a:lnTo>
                  <a:lnTo>
                    <a:pt x="42773" y="476059"/>
                  </a:lnTo>
                  <a:lnTo>
                    <a:pt x="36677" y="477583"/>
                  </a:lnTo>
                  <a:lnTo>
                    <a:pt x="30581" y="482155"/>
                  </a:lnTo>
                  <a:lnTo>
                    <a:pt x="27533" y="486727"/>
                  </a:lnTo>
                  <a:lnTo>
                    <a:pt x="22860" y="492823"/>
                  </a:lnTo>
                  <a:lnTo>
                    <a:pt x="21336" y="500443"/>
                  </a:lnTo>
                  <a:lnTo>
                    <a:pt x="21336" y="521868"/>
                  </a:lnTo>
                  <a:lnTo>
                    <a:pt x="24485" y="526440"/>
                  </a:lnTo>
                  <a:lnTo>
                    <a:pt x="26009" y="532536"/>
                  </a:lnTo>
                  <a:lnTo>
                    <a:pt x="29057" y="535584"/>
                  </a:lnTo>
                  <a:lnTo>
                    <a:pt x="38201" y="541680"/>
                  </a:lnTo>
                  <a:lnTo>
                    <a:pt x="42773" y="543204"/>
                  </a:lnTo>
                  <a:lnTo>
                    <a:pt x="54965" y="543204"/>
                  </a:lnTo>
                  <a:lnTo>
                    <a:pt x="59537" y="541680"/>
                  </a:lnTo>
                  <a:lnTo>
                    <a:pt x="64109" y="537108"/>
                  </a:lnTo>
                  <a:lnTo>
                    <a:pt x="68681" y="534060"/>
                  </a:lnTo>
                  <a:lnTo>
                    <a:pt x="71729" y="526440"/>
                  </a:lnTo>
                  <a:lnTo>
                    <a:pt x="73253" y="518820"/>
                  </a:lnTo>
                  <a:lnTo>
                    <a:pt x="77825" y="503491"/>
                  </a:lnTo>
                  <a:lnTo>
                    <a:pt x="77825" y="498919"/>
                  </a:lnTo>
                  <a:lnTo>
                    <a:pt x="79349" y="494347"/>
                  </a:lnTo>
                  <a:lnTo>
                    <a:pt x="82397" y="492823"/>
                  </a:lnTo>
                  <a:lnTo>
                    <a:pt x="83921" y="489775"/>
                  </a:lnTo>
                  <a:lnTo>
                    <a:pt x="87058" y="488251"/>
                  </a:lnTo>
                  <a:lnTo>
                    <a:pt x="94678" y="488251"/>
                  </a:lnTo>
                  <a:lnTo>
                    <a:pt x="100774" y="494347"/>
                  </a:lnTo>
                  <a:lnTo>
                    <a:pt x="103822" y="498919"/>
                  </a:lnTo>
                  <a:lnTo>
                    <a:pt x="105346" y="503491"/>
                  </a:lnTo>
                  <a:lnTo>
                    <a:pt x="105346" y="517296"/>
                  </a:lnTo>
                  <a:lnTo>
                    <a:pt x="103822" y="521868"/>
                  </a:lnTo>
                  <a:lnTo>
                    <a:pt x="100774" y="524916"/>
                  </a:lnTo>
                  <a:lnTo>
                    <a:pt x="99250" y="529488"/>
                  </a:lnTo>
                  <a:lnTo>
                    <a:pt x="90106" y="532536"/>
                  </a:lnTo>
                  <a:lnTo>
                    <a:pt x="93154" y="546252"/>
                  </a:lnTo>
                  <a:lnTo>
                    <a:pt x="100774" y="544728"/>
                  </a:lnTo>
                  <a:lnTo>
                    <a:pt x="106870" y="540156"/>
                  </a:lnTo>
                  <a:lnTo>
                    <a:pt x="116014" y="527964"/>
                  </a:lnTo>
                  <a:lnTo>
                    <a:pt x="117538" y="520344"/>
                  </a:lnTo>
                  <a:lnTo>
                    <a:pt x="117538" y="503491"/>
                  </a:lnTo>
                  <a:close/>
                </a:path>
                <a:path w="151765" h="546735">
                  <a:moveTo>
                    <a:pt x="117538" y="324993"/>
                  </a:moveTo>
                  <a:lnTo>
                    <a:pt x="114490" y="312801"/>
                  </a:lnTo>
                  <a:lnTo>
                    <a:pt x="108394" y="303657"/>
                  </a:lnTo>
                  <a:lnTo>
                    <a:pt x="99250" y="297561"/>
                  </a:lnTo>
                  <a:lnTo>
                    <a:pt x="94678" y="296037"/>
                  </a:lnTo>
                  <a:lnTo>
                    <a:pt x="82397" y="296037"/>
                  </a:lnTo>
                  <a:lnTo>
                    <a:pt x="77825" y="297561"/>
                  </a:lnTo>
                  <a:lnTo>
                    <a:pt x="68681" y="306705"/>
                  </a:lnTo>
                  <a:lnTo>
                    <a:pt x="65633" y="312801"/>
                  </a:lnTo>
                  <a:lnTo>
                    <a:pt x="64109" y="320421"/>
                  </a:lnTo>
                  <a:lnTo>
                    <a:pt x="61061" y="334137"/>
                  </a:lnTo>
                  <a:lnTo>
                    <a:pt x="59537" y="340233"/>
                  </a:lnTo>
                  <a:lnTo>
                    <a:pt x="58013" y="343281"/>
                  </a:lnTo>
                  <a:lnTo>
                    <a:pt x="54965" y="346329"/>
                  </a:lnTo>
                  <a:lnTo>
                    <a:pt x="53441" y="349465"/>
                  </a:lnTo>
                  <a:lnTo>
                    <a:pt x="50393" y="350989"/>
                  </a:lnTo>
                  <a:lnTo>
                    <a:pt x="42773" y="350989"/>
                  </a:lnTo>
                  <a:lnTo>
                    <a:pt x="39725" y="349465"/>
                  </a:lnTo>
                  <a:lnTo>
                    <a:pt x="36677" y="344805"/>
                  </a:lnTo>
                  <a:lnTo>
                    <a:pt x="35153" y="341757"/>
                  </a:lnTo>
                  <a:lnTo>
                    <a:pt x="33629" y="335661"/>
                  </a:lnTo>
                  <a:lnTo>
                    <a:pt x="33629" y="323469"/>
                  </a:lnTo>
                  <a:lnTo>
                    <a:pt x="36677" y="317373"/>
                  </a:lnTo>
                  <a:lnTo>
                    <a:pt x="39725" y="314325"/>
                  </a:lnTo>
                  <a:lnTo>
                    <a:pt x="42773" y="312801"/>
                  </a:lnTo>
                  <a:lnTo>
                    <a:pt x="44297" y="311277"/>
                  </a:lnTo>
                  <a:lnTo>
                    <a:pt x="47345" y="309753"/>
                  </a:lnTo>
                  <a:lnTo>
                    <a:pt x="42773" y="297561"/>
                  </a:lnTo>
                  <a:lnTo>
                    <a:pt x="36677" y="299085"/>
                  </a:lnTo>
                  <a:lnTo>
                    <a:pt x="30581" y="303657"/>
                  </a:lnTo>
                  <a:lnTo>
                    <a:pt x="27533" y="308229"/>
                  </a:lnTo>
                  <a:lnTo>
                    <a:pt x="22860" y="314325"/>
                  </a:lnTo>
                  <a:lnTo>
                    <a:pt x="21336" y="321945"/>
                  </a:lnTo>
                  <a:lnTo>
                    <a:pt x="21336" y="343281"/>
                  </a:lnTo>
                  <a:lnTo>
                    <a:pt x="24485" y="347941"/>
                  </a:lnTo>
                  <a:lnTo>
                    <a:pt x="26009" y="354037"/>
                  </a:lnTo>
                  <a:lnTo>
                    <a:pt x="29057" y="357085"/>
                  </a:lnTo>
                  <a:lnTo>
                    <a:pt x="38201" y="363181"/>
                  </a:lnTo>
                  <a:lnTo>
                    <a:pt x="42773" y="364705"/>
                  </a:lnTo>
                  <a:lnTo>
                    <a:pt x="54965" y="364705"/>
                  </a:lnTo>
                  <a:lnTo>
                    <a:pt x="59537" y="363181"/>
                  </a:lnTo>
                  <a:lnTo>
                    <a:pt x="64109" y="358609"/>
                  </a:lnTo>
                  <a:lnTo>
                    <a:pt x="68681" y="355561"/>
                  </a:lnTo>
                  <a:lnTo>
                    <a:pt x="71729" y="347941"/>
                  </a:lnTo>
                  <a:lnTo>
                    <a:pt x="73253" y="340233"/>
                  </a:lnTo>
                  <a:lnTo>
                    <a:pt x="77825" y="324993"/>
                  </a:lnTo>
                  <a:lnTo>
                    <a:pt x="77825" y="320421"/>
                  </a:lnTo>
                  <a:lnTo>
                    <a:pt x="79349" y="315849"/>
                  </a:lnTo>
                  <a:lnTo>
                    <a:pt x="82397" y="314325"/>
                  </a:lnTo>
                  <a:lnTo>
                    <a:pt x="83921" y="311277"/>
                  </a:lnTo>
                  <a:lnTo>
                    <a:pt x="94678" y="311277"/>
                  </a:lnTo>
                  <a:lnTo>
                    <a:pt x="97726" y="312801"/>
                  </a:lnTo>
                  <a:lnTo>
                    <a:pt x="100774" y="315849"/>
                  </a:lnTo>
                  <a:lnTo>
                    <a:pt x="103822" y="320421"/>
                  </a:lnTo>
                  <a:lnTo>
                    <a:pt x="105346" y="326517"/>
                  </a:lnTo>
                  <a:lnTo>
                    <a:pt x="105346" y="338709"/>
                  </a:lnTo>
                  <a:lnTo>
                    <a:pt x="103822" y="343281"/>
                  </a:lnTo>
                  <a:lnTo>
                    <a:pt x="100774" y="346329"/>
                  </a:lnTo>
                  <a:lnTo>
                    <a:pt x="99250" y="350989"/>
                  </a:lnTo>
                  <a:lnTo>
                    <a:pt x="90106" y="354037"/>
                  </a:lnTo>
                  <a:lnTo>
                    <a:pt x="93154" y="367753"/>
                  </a:lnTo>
                  <a:lnTo>
                    <a:pt x="100774" y="366229"/>
                  </a:lnTo>
                  <a:lnTo>
                    <a:pt x="106870" y="361657"/>
                  </a:lnTo>
                  <a:lnTo>
                    <a:pt x="116014" y="349465"/>
                  </a:lnTo>
                  <a:lnTo>
                    <a:pt x="117538" y="341757"/>
                  </a:lnTo>
                  <a:lnTo>
                    <a:pt x="117538" y="324993"/>
                  </a:lnTo>
                  <a:close/>
                </a:path>
                <a:path w="151765" h="546735">
                  <a:moveTo>
                    <a:pt x="117538" y="242595"/>
                  </a:moveTo>
                  <a:lnTo>
                    <a:pt x="116014" y="241071"/>
                  </a:lnTo>
                  <a:lnTo>
                    <a:pt x="116014" y="236499"/>
                  </a:lnTo>
                  <a:lnTo>
                    <a:pt x="114490" y="234975"/>
                  </a:lnTo>
                  <a:lnTo>
                    <a:pt x="102298" y="238023"/>
                  </a:lnTo>
                  <a:lnTo>
                    <a:pt x="102298" y="250215"/>
                  </a:lnTo>
                  <a:lnTo>
                    <a:pt x="96202" y="256311"/>
                  </a:lnTo>
                  <a:lnTo>
                    <a:pt x="33629" y="256311"/>
                  </a:lnTo>
                  <a:lnTo>
                    <a:pt x="33629" y="236499"/>
                  </a:lnTo>
                  <a:lnTo>
                    <a:pt x="21336" y="236499"/>
                  </a:lnTo>
                  <a:lnTo>
                    <a:pt x="21336" y="256311"/>
                  </a:lnTo>
                  <a:lnTo>
                    <a:pt x="0" y="256311"/>
                  </a:lnTo>
                  <a:lnTo>
                    <a:pt x="0" y="271653"/>
                  </a:lnTo>
                  <a:lnTo>
                    <a:pt x="21336" y="271653"/>
                  </a:lnTo>
                  <a:lnTo>
                    <a:pt x="21336" y="285369"/>
                  </a:lnTo>
                  <a:lnTo>
                    <a:pt x="33629" y="285369"/>
                  </a:lnTo>
                  <a:lnTo>
                    <a:pt x="33629" y="271653"/>
                  </a:lnTo>
                  <a:lnTo>
                    <a:pt x="97726" y="271653"/>
                  </a:lnTo>
                  <a:lnTo>
                    <a:pt x="102298" y="270129"/>
                  </a:lnTo>
                  <a:lnTo>
                    <a:pt x="106870" y="267081"/>
                  </a:lnTo>
                  <a:lnTo>
                    <a:pt x="109918" y="265455"/>
                  </a:lnTo>
                  <a:lnTo>
                    <a:pt x="112966" y="260883"/>
                  </a:lnTo>
                  <a:lnTo>
                    <a:pt x="114490" y="257835"/>
                  </a:lnTo>
                  <a:lnTo>
                    <a:pt x="116014" y="253263"/>
                  </a:lnTo>
                  <a:lnTo>
                    <a:pt x="117538" y="250215"/>
                  </a:lnTo>
                  <a:lnTo>
                    <a:pt x="117538" y="242595"/>
                  </a:lnTo>
                  <a:close/>
                </a:path>
                <a:path w="151765" h="546735">
                  <a:moveTo>
                    <a:pt x="117551" y="173913"/>
                  </a:moveTo>
                  <a:lnTo>
                    <a:pt x="94691" y="143344"/>
                  </a:lnTo>
                  <a:lnTo>
                    <a:pt x="90119" y="157149"/>
                  </a:lnTo>
                  <a:lnTo>
                    <a:pt x="96215" y="160197"/>
                  </a:lnTo>
                  <a:lnTo>
                    <a:pt x="102311" y="166293"/>
                  </a:lnTo>
                  <a:lnTo>
                    <a:pt x="103835" y="169341"/>
                  </a:lnTo>
                  <a:lnTo>
                    <a:pt x="103835" y="172389"/>
                  </a:lnTo>
                  <a:lnTo>
                    <a:pt x="105359" y="176961"/>
                  </a:lnTo>
                  <a:lnTo>
                    <a:pt x="105359" y="186105"/>
                  </a:lnTo>
                  <a:lnTo>
                    <a:pt x="103835" y="190677"/>
                  </a:lnTo>
                  <a:lnTo>
                    <a:pt x="79451" y="208965"/>
                  </a:lnTo>
                  <a:lnTo>
                    <a:pt x="73355" y="208965"/>
                  </a:lnTo>
                  <a:lnTo>
                    <a:pt x="73355" y="155536"/>
                  </a:lnTo>
                  <a:lnTo>
                    <a:pt x="73355" y="141820"/>
                  </a:lnTo>
                  <a:lnTo>
                    <a:pt x="61061" y="141820"/>
                  </a:lnTo>
                  <a:lnTo>
                    <a:pt x="61061" y="155536"/>
                  </a:lnTo>
                  <a:lnTo>
                    <a:pt x="61061" y="208965"/>
                  </a:lnTo>
                  <a:lnTo>
                    <a:pt x="53441" y="208965"/>
                  </a:lnTo>
                  <a:lnTo>
                    <a:pt x="48869" y="205917"/>
                  </a:lnTo>
                  <a:lnTo>
                    <a:pt x="44297" y="204393"/>
                  </a:lnTo>
                  <a:lnTo>
                    <a:pt x="41249" y="201345"/>
                  </a:lnTo>
                  <a:lnTo>
                    <a:pt x="35153" y="192201"/>
                  </a:lnTo>
                  <a:lnTo>
                    <a:pt x="33629" y="187629"/>
                  </a:lnTo>
                  <a:lnTo>
                    <a:pt x="33629" y="176961"/>
                  </a:lnTo>
                  <a:lnTo>
                    <a:pt x="36677" y="167817"/>
                  </a:lnTo>
                  <a:lnTo>
                    <a:pt x="42773" y="161721"/>
                  </a:lnTo>
                  <a:lnTo>
                    <a:pt x="47345" y="158673"/>
                  </a:lnTo>
                  <a:lnTo>
                    <a:pt x="51917" y="157149"/>
                  </a:lnTo>
                  <a:lnTo>
                    <a:pt x="56489" y="155536"/>
                  </a:lnTo>
                  <a:lnTo>
                    <a:pt x="61061" y="155536"/>
                  </a:lnTo>
                  <a:lnTo>
                    <a:pt x="61061" y="141820"/>
                  </a:lnTo>
                  <a:lnTo>
                    <a:pt x="51917" y="141820"/>
                  </a:lnTo>
                  <a:lnTo>
                    <a:pt x="45821" y="144868"/>
                  </a:lnTo>
                  <a:lnTo>
                    <a:pt x="39725" y="146392"/>
                  </a:lnTo>
                  <a:lnTo>
                    <a:pt x="35153" y="150964"/>
                  </a:lnTo>
                  <a:lnTo>
                    <a:pt x="30581" y="154012"/>
                  </a:lnTo>
                  <a:lnTo>
                    <a:pt x="27533" y="158673"/>
                  </a:lnTo>
                  <a:lnTo>
                    <a:pt x="24485" y="161721"/>
                  </a:lnTo>
                  <a:lnTo>
                    <a:pt x="22961" y="167817"/>
                  </a:lnTo>
                  <a:lnTo>
                    <a:pt x="21437" y="172389"/>
                  </a:lnTo>
                  <a:lnTo>
                    <a:pt x="21437" y="190677"/>
                  </a:lnTo>
                  <a:lnTo>
                    <a:pt x="22961" y="196773"/>
                  </a:lnTo>
                  <a:lnTo>
                    <a:pt x="27533" y="204393"/>
                  </a:lnTo>
                  <a:lnTo>
                    <a:pt x="30581" y="210489"/>
                  </a:lnTo>
                  <a:lnTo>
                    <a:pt x="36677" y="215061"/>
                  </a:lnTo>
                  <a:lnTo>
                    <a:pt x="44297" y="218109"/>
                  </a:lnTo>
                  <a:lnTo>
                    <a:pt x="50063" y="220992"/>
                  </a:lnTo>
                  <a:lnTo>
                    <a:pt x="56121" y="222872"/>
                  </a:lnTo>
                  <a:lnTo>
                    <a:pt x="62763" y="223901"/>
                  </a:lnTo>
                  <a:lnTo>
                    <a:pt x="70307" y="224205"/>
                  </a:lnTo>
                  <a:lnTo>
                    <a:pt x="79451" y="224205"/>
                  </a:lnTo>
                  <a:lnTo>
                    <a:pt x="87071" y="222681"/>
                  </a:lnTo>
                  <a:lnTo>
                    <a:pt x="94691" y="218109"/>
                  </a:lnTo>
                  <a:lnTo>
                    <a:pt x="102311" y="215061"/>
                  </a:lnTo>
                  <a:lnTo>
                    <a:pt x="103835" y="213537"/>
                  </a:lnTo>
                  <a:lnTo>
                    <a:pt x="106883" y="210489"/>
                  </a:lnTo>
                  <a:lnTo>
                    <a:pt x="111455" y="202869"/>
                  </a:lnTo>
                  <a:lnTo>
                    <a:pt x="116027" y="196773"/>
                  </a:lnTo>
                  <a:lnTo>
                    <a:pt x="117551" y="189153"/>
                  </a:lnTo>
                  <a:lnTo>
                    <a:pt x="117551" y="173913"/>
                  </a:lnTo>
                  <a:close/>
                </a:path>
                <a:path w="151765" h="546735">
                  <a:moveTo>
                    <a:pt x="151168" y="442531"/>
                  </a:moveTo>
                  <a:lnTo>
                    <a:pt x="129730" y="419671"/>
                  </a:lnTo>
                  <a:lnTo>
                    <a:pt x="21437" y="379945"/>
                  </a:lnTo>
                  <a:lnTo>
                    <a:pt x="21437" y="395185"/>
                  </a:lnTo>
                  <a:lnTo>
                    <a:pt x="96202" y="421195"/>
                  </a:lnTo>
                  <a:lnTo>
                    <a:pt x="21437" y="447103"/>
                  </a:lnTo>
                  <a:lnTo>
                    <a:pt x="21437" y="463867"/>
                  </a:lnTo>
                  <a:lnTo>
                    <a:pt x="116014" y="428815"/>
                  </a:lnTo>
                  <a:lnTo>
                    <a:pt x="123634" y="431863"/>
                  </a:lnTo>
                  <a:lnTo>
                    <a:pt x="128206" y="433387"/>
                  </a:lnTo>
                  <a:lnTo>
                    <a:pt x="134302" y="436435"/>
                  </a:lnTo>
                  <a:lnTo>
                    <a:pt x="135826" y="439483"/>
                  </a:lnTo>
                  <a:lnTo>
                    <a:pt x="137452" y="441007"/>
                  </a:lnTo>
                  <a:lnTo>
                    <a:pt x="137452" y="450151"/>
                  </a:lnTo>
                  <a:lnTo>
                    <a:pt x="135826" y="453199"/>
                  </a:lnTo>
                  <a:lnTo>
                    <a:pt x="149644" y="457771"/>
                  </a:lnTo>
                  <a:lnTo>
                    <a:pt x="149644" y="453199"/>
                  </a:lnTo>
                  <a:lnTo>
                    <a:pt x="151168" y="451675"/>
                  </a:lnTo>
                  <a:lnTo>
                    <a:pt x="151168" y="442531"/>
                  </a:lnTo>
                  <a:close/>
                </a:path>
              </a:pathLst>
            </a:custGeom>
            <a:solidFill>
              <a:srgbClr val="262424"/>
            </a:solidFill>
          </p:spPr>
          <p:txBody>
            <a:bodyPr wrap="square" lIns="0" tIns="0" rIns="0" bIns="0" rtlCol="0"/>
            <a:lstStyle/>
            <a:p>
              <a:endParaRPr sz="1391"/>
            </a:p>
          </p:txBody>
        </p:sp>
        <p:pic>
          <p:nvPicPr>
            <p:cNvPr id="26" name="object 27">
              <a:extLst>
                <a:ext uri="{FF2B5EF4-FFF2-40B4-BE49-F238E27FC236}">
                  <a16:creationId xmlns:a16="http://schemas.microsoft.com/office/drawing/2014/main" id="{ABB1B81D-D2BC-384B-CD56-64373BE1EA2F}"/>
                </a:ext>
              </a:extLst>
            </p:cNvPr>
            <p:cNvPicPr/>
            <p:nvPr/>
          </p:nvPicPr>
          <p:blipFill>
            <a:blip r:embed="rId22" cstate="print"/>
            <a:stretch>
              <a:fillRect/>
            </a:stretch>
          </p:blipFill>
          <p:spPr>
            <a:xfrm>
              <a:off x="6993636" y="4215669"/>
              <a:ext cx="96202" cy="176974"/>
            </a:xfrm>
            <a:prstGeom prst="rect">
              <a:avLst/>
            </a:prstGeom>
          </p:spPr>
        </p:pic>
        <p:pic>
          <p:nvPicPr>
            <p:cNvPr id="27" name="object 28">
              <a:extLst>
                <a:ext uri="{FF2B5EF4-FFF2-40B4-BE49-F238E27FC236}">
                  <a16:creationId xmlns:a16="http://schemas.microsoft.com/office/drawing/2014/main" id="{401C1588-7AC0-5E75-8DB0-2E16A24CBB4D}"/>
                </a:ext>
              </a:extLst>
            </p:cNvPr>
            <p:cNvPicPr/>
            <p:nvPr/>
          </p:nvPicPr>
          <p:blipFill>
            <a:blip r:embed="rId23" cstate="print"/>
            <a:stretch>
              <a:fillRect/>
            </a:stretch>
          </p:blipFill>
          <p:spPr>
            <a:xfrm>
              <a:off x="6963155" y="4012787"/>
              <a:ext cx="126682" cy="143351"/>
            </a:xfrm>
            <a:prstGeom prst="rect">
              <a:avLst/>
            </a:prstGeom>
          </p:spPr>
        </p:pic>
        <p:pic>
          <p:nvPicPr>
            <p:cNvPr id="28" name="object 29">
              <a:extLst>
                <a:ext uri="{FF2B5EF4-FFF2-40B4-BE49-F238E27FC236}">
                  <a16:creationId xmlns:a16="http://schemas.microsoft.com/office/drawing/2014/main" id="{9F10450E-B5AE-8AF0-5BBB-4A245D93E5DD}"/>
                </a:ext>
              </a:extLst>
            </p:cNvPr>
            <p:cNvPicPr/>
            <p:nvPr/>
          </p:nvPicPr>
          <p:blipFill>
            <a:blip r:embed="rId24" cstate="print"/>
            <a:stretch>
              <a:fillRect/>
            </a:stretch>
          </p:blipFill>
          <p:spPr>
            <a:xfrm>
              <a:off x="6993636" y="3910583"/>
              <a:ext cx="96202" cy="82391"/>
            </a:xfrm>
            <a:prstGeom prst="rect">
              <a:avLst/>
            </a:prstGeom>
          </p:spPr>
        </p:pic>
        <p:sp>
          <p:nvSpPr>
            <p:cNvPr id="29" name="object 30">
              <a:extLst>
                <a:ext uri="{FF2B5EF4-FFF2-40B4-BE49-F238E27FC236}">
                  <a16:creationId xmlns:a16="http://schemas.microsoft.com/office/drawing/2014/main" id="{28B7C52B-D92D-DC1F-CEB5-E18732DE4203}"/>
                </a:ext>
              </a:extLst>
            </p:cNvPr>
            <p:cNvSpPr/>
            <p:nvPr/>
          </p:nvSpPr>
          <p:spPr>
            <a:xfrm>
              <a:off x="7268426" y="6103048"/>
              <a:ext cx="127000" cy="109855"/>
            </a:xfrm>
            <a:custGeom>
              <a:avLst/>
              <a:gdLst/>
              <a:ahLst/>
              <a:cxnLst/>
              <a:rect l="l" t="t" r="r" b="b"/>
              <a:pathLst>
                <a:path w="127000" h="109854">
                  <a:moveTo>
                    <a:pt x="125158" y="0"/>
                  </a:moveTo>
                  <a:lnTo>
                    <a:pt x="0" y="0"/>
                  </a:lnTo>
                  <a:lnTo>
                    <a:pt x="0" y="13716"/>
                  </a:lnTo>
                  <a:lnTo>
                    <a:pt x="125158" y="13716"/>
                  </a:lnTo>
                  <a:lnTo>
                    <a:pt x="125158" y="0"/>
                  </a:lnTo>
                  <a:close/>
                </a:path>
                <a:path w="127000" h="109854">
                  <a:moveTo>
                    <a:pt x="126682" y="60972"/>
                  </a:moveTo>
                  <a:lnTo>
                    <a:pt x="125158" y="54876"/>
                  </a:lnTo>
                  <a:lnTo>
                    <a:pt x="122110" y="50304"/>
                  </a:lnTo>
                  <a:lnTo>
                    <a:pt x="120586" y="44208"/>
                  </a:lnTo>
                  <a:lnTo>
                    <a:pt x="117538" y="39636"/>
                  </a:lnTo>
                  <a:lnTo>
                    <a:pt x="108394" y="33540"/>
                  </a:lnTo>
                  <a:lnTo>
                    <a:pt x="102298" y="32016"/>
                  </a:lnTo>
                  <a:lnTo>
                    <a:pt x="97726" y="30492"/>
                  </a:lnTo>
                  <a:lnTo>
                    <a:pt x="97726" y="45732"/>
                  </a:lnTo>
                  <a:lnTo>
                    <a:pt x="100774" y="45732"/>
                  </a:lnTo>
                  <a:lnTo>
                    <a:pt x="103822" y="47256"/>
                  </a:lnTo>
                  <a:lnTo>
                    <a:pt x="108394" y="51828"/>
                  </a:lnTo>
                  <a:lnTo>
                    <a:pt x="114490" y="64109"/>
                  </a:lnTo>
                  <a:lnTo>
                    <a:pt x="114490" y="73253"/>
                  </a:lnTo>
                  <a:lnTo>
                    <a:pt x="112966" y="79349"/>
                  </a:lnTo>
                  <a:lnTo>
                    <a:pt x="109918" y="82397"/>
                  </a:lnTo>
                  <a:lnTo>
                    <a:pt x="106870" y="86969"/>
                  </a:lnTo>
                  <a:lnTo>
                    <a:pt x="102298" y="90017"/>
                  </a:lnTo>
                  <a:lnTo>
                    <a:pt x="96202" y="93065"/>
                  </a:lnTo>
                  <a:lnTo>
                    <a:pt x="91630" y="94589"/>
                  </a:lnTo>
                  <a:lnTo>
                    <a:pt x="85534" y="96113"/>
                  </a:lnTo>
                  <a:lnTo>
                    <a:pt x="70205" y="96113"/>
                  </a:lnTo>
                  <a:lnTo>
                    <a:pt x="42773" y="73253"/>
                  </a:lnTo>
                  <a:lnTo>
                    <a:pt x="42773" y="60972"/>
                  </a:lnTo>
                  <a:lnTo>
                    <a:pt x="44297" y="56400"/>
                  </a:lnTo>
                  <a:lnTo>
                    <a:pt x="47345" y="53352"/>
                  </a:lnTo>
                  <a:lnTo>
                    <a:pt x="50393" y="48780"/>
                  </a:lnTo>
                  <a:lnTo>
                    <a:pt x="59537" y="45732"/>
                  </a:lnTo>
                  <a:lnTo>
                    <a:pt x="59537" y="30492"/>
                  </a:lnTo>
                  <a:lnTo>
                    <a:pt x="53441" y="32016"/>
                  </a:lnTo>
                  <a:lnTo>
                    <a:pt x="48869" y="33540"/>
                  </a:lnTo>
                  <a:lnTo>
                    <a:pt x="44297" y="38112"/>
                  </a:lnTo>
                  <a:lnTo>
                    <a:pt x="39725" y="41160"/>
                  </a:lnTo>
                  <a:lnTo>
                    <a:pt x="33629" y="50304"/>
                  </a:lnTo>
                  <a:lnTo>
                    <a:pt x="30581" y="56400"/>
                  </a:lnTo>
                  <a:lnTo>
                    <a:pt x="30581" y="76301"/>
                  </a:lnTo>
                  <a:lnTo>
                    <a:pt x="32105" y="83921"/>
                  </a:lnTo>
                  <a:lnTo>
                    <a:pt x="36677" y="90017"/>
                  </a:lnTo>
                  <a:lnTo>
                    <a:pt x="39725" y="96113"/>
                  </a:lnTo>
                  <a:lnTo>
                    <a:pt x="45821" y="102209"/>
                  </a:lnTo>
                  <a:lnTo>
                    <a:pt x="61061" y="108305"/>
                  </a:lnTo>
                  <a:lnTo>
                    <a:pt x="68681" y="109829"/>
                  </a:lnTo>
                  <a:lnTo>
                    <a:pt x="77825" y="109829"/>
                  </a:lnTo>
                  <a:lnTo>
                    <a:pt x="116014" y="97637"/>
                  </a:lnTo>
                  <a:lnTo>
                    <a:pt x="120586" y="90017"/>
                  </a:lnTo>
                  <a:lnTo>
                    <a:pt x="125158" y="83921"/>
                  </a:lnTo>
                  <a:lnTo>
                    <a:pt x="126682" y="76301"/>
                  </a:lnTo>
                  <a:lnTo>
                    <a:pt x="126682" y="68681"/>
                  </a:lnTo>
                  <a:lnTo>
                    <a:pt x="126682" y="60972"/>
                  </a:lnTo>
                  <a:close/>
                </a:path>
              </a:pathLst>
            </a:custGeom>
            <a:solidFill>
              <a:srgbClr val="262424"/>
            </a:solidFill>
          </p:spPr>
          <p:txBody>
            <a:bodyPr wrap="square" lIns="0" tIns="0" rIns="0" bIns="0" rtlCol="0"/>
            <a:lstStyle/>
            <a:p>
              <a:endParaRPr sz="1391"/>
            </a:p>
          </p:txBody>
        </p:sp>
        <p:pic>
          <p:nvPicPr>
            <p:cNvPr id="30" name="object 31">
              <a:extLst>
                <a:ext uri="{FF2B5EF4-FFF2-40B4-BE49-F238E27FC236}">
                  <a16:creationId xmlns:a16="http://schemas.microsoft.com/office/drawing/2014/main" id="{5C6CBABD-DF46-ADF7-132B-A0AEA8F2F3B1}"/>
                </a:ext>
              </a:extLst>
            </p:cNvPr>
            <p:cNvPicPr/>
            <p:nvPr/>
          </p:nvPicPr>
          <p:blipFill>
            <a:blip r:embed="rId25" cstate="print"/>
            <a:stretch>
              <a:fillRect/>
            </a:stretch>
          </p:blipFill>
          <p:spPr>
            <a:xfrm>
              <a:off x="7298912" y="5907785"/>
              <a:ext cx="96202" cy="175450"/>
            </a:xfrm>
            <a:prstGeom prst="rect">
              <a:avLst/>
            </a:prstGeom>
          </p:spPr>
        </p:pic>
        <p:pic>
          <p:nvPicPr>
            <p:cNvPr id="31" name="object 32">
              <a:extLst>
                <a:ext uri="{FF2B5EF4-FFF2-40B4-BE49-F238E27FC236}">
                  <a16:creationId xmlns:a16="http://schemas.microsoft.com/office/drawing/2014/main" id="{3A3D229E-ACA4-941B-6CED-763A4F99C511}"/>
                </a:ext>
              </a:extLst>
            </p:cNvPr>
            <p:cNvPicPr/>
            <p:nvPr/>
          </p:nvPicPr>
          <p:blipFill>
            <a:blip r:embed="rId26" cstate="print"/>
            <a:stretch>
              <a:fillRect/>
            </a:stretch>
          </p:blipFill>
          <p:spPr>
            <a:xfrm>
              <a:off x="7268432" y="5805582"/>
              <a:ext cx="126682" cy="82391"/>
            </a:xfrm>
            <a:prstGeom prst="rect">
              <a:avLst/>
            </a:prstGeom>
          </p:spPr>
        </p:pic>
        <p:pic>
          <p:nvPicPr>
            <p:cNvPr id="32" name="object 33">
              <a:extLst>
                <a:ext uri="{FF2B5EF4-FFF2-40B4-BE49-F238E27FC236}">
                  <a16:creationId xmlns:a16="http://schemas.microsoft.com/office/drawing/2014/main" id="{33F56B90-69A7-F905-0320-ED0CDE6092B5}"/>
                </a:ext>
              </a:extLst>
            </p:cNvPr>
            <p:cNvPicPr/>
            <p:nvPr/>
          </p:nvPicPr>
          <p:blipFill>
            <a:blip r:embed="rId27" cstate="print"/>
            <a:stretch>
              <a:fillRect/>
            </a:stretch>
          </p:blipFill>
          <p:spPr>
            <a:xfrm>
              <a:off x="7268432" y="5527833"/>
              <a:ext cx="126682" cy="209074"/>
            </a:xfrm>
            <a:prstGeom prst="rect">
              <a:avLst/>
            </a:prstGeom>
          </p:spPr>
        </p:pic>
        <p:pic>
          <p:nvPicPr>
            <p:cNvPr id="33" name="object 34">
              <a:extLst>
                <a:ext uri="{FF2B5EF4-FFF2-40B4-BE49-F238E27FC236}">
                  <a16:creationId xmlns:a16="http://schemas.microsoft.com/office/drawing/2014/main" id="{C64D26DE-876E-A108-1471-F765DF6F33A8}"/>
                </a:ext>
              </a:extLst>
            </p:cNvPr>
            <p:cNvPicPr/>
            <p:nvPr/>
          </p:nvPicPr>
          <p:blipFill>
            <a:blip r:embed="rId28" cstate="print"/>
            <a:stretch>
              <a:fillRect/>
            </a:stretch>
          </p:blipFill>
          <p:spPr>
            <a:xfrm>
              <a:off x="7268432" y="5228844"/>
              <a:ext cx="160210" cy="276129"/>
            </a:xfrm>
            <a:prstGeom prst="rect">
              <a:avLst/>
            </a:prstGeom>
          </p:spPr>
        </p:pic>
        <p:pic>
          <p:nvPicPr>
            <p:cNvPr id="34" name="object 35">
              <a:extLst>
                <a:ext uri="{FF2B5EF4-FFF2-40B4-BE49-F238E27FC236}">
                  <a16:creationId xmlns:a16="http://schemas.microsoft.com/office/drawing/2014/main" id="{CF3074E9-6AE0-F214-FDAE-3375A7946E66}"/>
                </a:ext>
              </a:extLst>
            </p:cNvPr>
            <p:cNvPicPr/>
            <p:nvPr/>
          </p:nvPicPr>
          <p:blipFill>
            <a:blip r:embed="rId29" cstate="print"/>
            <a:stretch>
              <a:fillRect/>
            </a:stretch>
          </p:blipFill>
          <p:spPr>
            <a:xfrm>
              <a:off x="7263859" y="3899820"/>
              <a:ext cx="131349" cy="1263396"/>
            </a:xfrm>
            <a:prstGeom prst="rect">
              <a:avLst/>
            </a:prstGeom>
          </p:spPr>
        </p:pic>
        <p:pic>
          <p:nvPicPr>
            <p:cNvPr id="35" name="object 36">
              <a:extLst>
                <a:ext uri="{FF2B5EF4-FFF2-40B4-BE49-F238E27FC236}">
                  <a16:creationId xmlns:a16="http://schemas.microsoft.com/office/drawing/2014/main" id="{333A0523-B6E0-FA68-E869-2412E2A73241}"/>
                </a:ext>
              </a:extLst>
            </p:cNvPr>
            <p:cNvPicPr/>
            <p:nvPr/>
          </p:nvPicPr>
          <p:blipFill>
            <a:blip r:embed="rId30" cstate="print"/>
            <a:stretch>
              <a:fillRect/>
            </a:stretch>
          </p:blipFill>
          <p:spPr>
            <a:xfrm>
              <a:off x="3710939" y="1202435"/>
              <a:ext cx="2232659" cy="2231136"/>
            </a:xfrm>
            <a:prstGeom prst="rect">
              <a:avLst/>
            </a:prstGeom>
          </p:spPr>
        </p:pic>
        <p:pic>
          <p:nvPicPr>
            <p:cNvPr id="36" name="object 37">
              <a:extLst>
                <a:ext uri="{FF2B5EF4-FFF2-40B4-BE49-F238E27FC236}">
                  <a16:creationId xmlns:a16="http://schemas.microsoft.com/office/drawing/2014/main" id="{B2FD6D81-A0BC-3079-8D85-FA3CC1531F80}"/>
                </a:ext>
              </a:extLst>
            </p:cNvPr>
            <p:cNvPicPr/>
            <p:nvPr/>
          </p:nvPicPr>
          <p:blipFill>
            <a:blip r:embed="rId31" cstate="print"/>
            <a:stretch>
              <a:fillRect/>
            </a:stretch>
          </p:blipFill>
          <p:spPr>
            <a:xfrm>
              <a:off x="6178581" y="1734788"/>
              <a:ext cx="157258" cy="1158049"/>
            </a:xfrm>
            <a:prstGeom prst="rect">
              <a:avLst/>
            </a:prstGeom>
          </p:spPr>
        </p:pic>
        <p:pic>
          <p:nvPicPr>
            <p:cNvPr id="37" name="object 38">
              <a:extLst>
                <a:ext uri="{FF2B5EF4-FFF2-40B4-BE49-F238E27FC236}">
                  <a16:creationId xmlns:a16="http://schemas.microsoft.com/office/drawing/2014/main" id="{4EC3C19A-D333-E660-BBA3-4A9FDFF06ACA}"/>
                </a:ext>
              </a:extLst>
            </p:cNvPr>
            <p:cNvPicPr/>
            <p:nvPr/>
          </p:nvPicPr>
          <p:blipFill>
            <a:blip r:embed="rId32" cstate="print"/>
            <a:stretch>
              <a:fillRect/>
            </a:stretch>
          </p:blipFill>
          <p:spPr>
            <a:xfrm>
              <a:off x="6657879" y="3199542"/>
              <a:ext cx="125158" cy="186118"/>
            </a:xfrm>
            <a:prstGeom prst="rect">
              <a:avLst/>
            </a:prstGeom>
          </p:spPr>
        </p:pic>
        <p:pic>
          <p:nvPicPr>
            <p:cNvPr id="38" name="object 39">
              <a:extLst>
                <a:ext uri="{FF2B5EF4-FFF2-40B4-BE49-F238E27FC236}">
                  <a16:creationId xmlns:a16="http://schemas.microsoft.com/office/drawing/2014/main" id="{6D30FDB4-941D-172B-AE40-8A4F73BEAAB9}"/>
                </a:ext>
              </a:extLst>
            </p:cNvPr>
            <p:cNvPicPr/>
            <p:nvPr/>
          </p:nvPicPr>
          <p:blipFill>
            <a:blip r:embed="rId33" cstate="print"/>
            <a:stretch>
              <a:fillRect/>
            </a:stretch>
          </p:blipFill>
          <p:spPr>
            <a:xfrm>
              <a:off x="6688454" y="3097339"/>
              <a:ext cx="96107" cy="82391"/>
            </a:xfrm>
            <a:prstGeom prst="rect">
              <a:avLst/>
            </a:prstGeom>
          </p:spPr>
        </p:pic>
        <p:pic>
          <p:nvPicPr>
            <p:cNvPr id="39" name="object 40">
              <a:extLst>
                <a:ext uri="{FF2B5EF4-FFF2-40B4-BE49-F238E27FC236}">
                  <a16:creationId xmlns:a16="http://schemas.microsoft.com/office/drawing/2014/main" id="{112CB0EF-79F2-8D87-4E17-FC8ACA1E479E}"/>
                </a:ext>
              </a:extLst>
            </p:cNvPr>
            <p:cNvPicPr/>
            <p:nvPr/>
          </p:nvPicPr>
          <p:blipFill>
            <a:blip r:embed="rId34" cstate="print"/>
            <a:stretch>
              <a:fillRect/>
            </a:stretch>
          </p:blipFill>
          <p:spPr>
            <a:xfrm>
              <a:off x="6653307" y="2924937"/>
              <a:ext cx="129730" cy="117443"/>
            </a:xfrm>
            <a:prstGeom prst="rect">
              <a:avLst/>
            </a:prstGeom>
          </p:spPr>
        </p:pic>
        <p:pic>
          <p:nvPicPr>
            <p:cNvPr id="40" name="object 41">
              <a:extLst>
                <a:ext uri="{FF2B5EF4-FFF2-40B4-BE49-F238E27FC236}">
                  <a16:creationId xmlns:a16="http://schemas.microsoft.com/office/drawing/2014/main" id="{C89CD490-0F45-4C4A-CF96-554E2356AD6A}"/>
                </a:ext>
              </a:extLst>
            </p:cNvPr>
            <p:cNvPicPr/>
            <p:nvPr/>
          </p:nvPicPr>
          <p:blipFill>
            <a:blip r:embed="rId35" cstate="print"/>
            <a:stretch>
              <a:fillRect/>
            </a:stretch>
          </p:blipFill>
          <p:spPr>
            <a:xfrm>
              <a:off x="6667023" y="2613564"/>
              <a:ext cx="117538" cy="291464"/>
            </a:xfrm>
            <a:prstGeom prst="rect">
              <a:avLst/>
            </a:prstGeom>
          </p:spPr>
        </p:pic>
        <p:sp>
          <p:nvSpPr>
            <p:cNvPr id="41" name="object 42">
              <a:extLst>
                <a:ext uri="{FF2B5EF4-FFF2-40B4-BE49-F238E27FC236}">
                  <a16:creationId xmlns:a16="http://schemas.microsoft.com/office/drawing/2014/main" id="{5E6FDA77-9463-F26D-75F2-061892A127F5}"/>
                </a:ext>
              </a:extLst>
            </p:cNvPr>
            <p:cNvSpPr/>
            <p:nvPr/>
          </p:nvSpPr>
          <p:spPr>
            <a:xfrm>
              <a:off x="6657879" y="2575464"/>
              <a:ext cx="125730" cy="15875"/>
            </a:xfrm>
            <a:custGeom>
              <a:avLst/>
              <a:gdLst/>
              <a:ahLst/>
              <a:cxnLst/>
              <a:rect l="l" t="t" r="r" b="b"/>
              <a:pathLst>
                <a:path w="125729" h="15875">
                  <a:moveTo>
                    <a:pt x="125158" y="15335"/>
                  </a:moveTo>
                  <a:lnTo>
                    <a:pt x="0" y="15335"/>
                  </a:lnTo>
                  <a:lnTo>
                    <a:pt x="0" y="0"/>
                  </a:lnTo>
                  <a:lnTo>
                    <a:pt x="125158" y="0"/>
                  </a:lnTo>
                  <a:lnTo>
                    <a:pt x="125158" y="15335"/>
                  </a:lnTo>
                  <a:close/>
                </a:path>
              </a:pathLst>
            </a:custGeom>
            <a:solidFill>
              <a:srgbClr val="262424"/>
            </a:solidFill>
          </p:spPr>
          <p:txBody>
            <a:bodyPr wrap="square" lIns="0" tIns="0" rIns="0" bIns="0" rtlCol="0"/>
            <a:lstStyle/>
            <a:p>
              <a:endParaRPr sz="1391"/>
            </a:p>
          </p:txBody>
        </p:sp>
        <p:pic>
          <p:nvPicPr>
            <p:cNvPr id="42" name="object 43">
              <a:extLst>
                <a:ext uri="{FF2B5EF4-FFF2-40B4-BE49-F238E27FC236}">
                  <a16:creationId xmlns:a16="http://schemas.microsoft.com/office/drawing/2014/main" id="{0FFF97D5-A64B-D19B-3E75-50A48A85963A}"/>
                </a:ext>
              </a:extLst>
            </p:cNvPr>
            <p:cNvPicPr/>
            <p:nvPr/>
          </p:nvPicPr>
          <p:blipFill>
            <a:blip r:embed="rId36" cstate="print"/>
            <a:stretch>
              <a:fillRect/>
            </a:stretch>
          </p:blipFill>
          <p:spPr>
            <a:xfrm>
              <a:off x="6688455" y="2430589"/>
              <a:ext cx="129730" cy="82391"/>
            </a:xfrm>
            <a:prstGeom prst="rect">
              <a:avLst/>
            </a:prstGeom>
          </p:spPr>
        </p:pic>
        <p:pic>
          <p:nvPicPr>
            <p:cNvPr id="43" name="object 44">
              <a:extLst>
                <a:ext uri="{FF2B5EF4-FFF2-40B4-BE49-F238E27FC236}">
                  <a16:creationId xmlns:a16="http://schemas.microsoft.com/office/drawing/2014/main" id="{5A9B0429-A575-3D89-A0F6-46585E753A52}"/>
                </a:ext>
              </a:extLst>
            </p:cNvPr>
            <p:cNvPicPr/>
            <p:nvPr/>
          </p:nvPicPr>
          <p:blipFill>
            <a:blip r:embed="rId37" cstate="print"/>
            <a:stretch>
              <a:fillRect/>
            </a:stretch>
          </p:blipFill>
          <p:spPr>
            <a:xfrm>
              <a:off x="6688359" y="2140648"/>
              <a:ext cx="96202" cy="266985"/>
            </a:xfrm>
            <a:prstGeom prst="rect">
              <a:avLst/>
            </a:prstGeom>
          </p:spPr>
        </p:pic>
        <p:sp>
          <p:nvSpPr>
            <p:cNvPr id="44" name="object 45">
              <a:extLst>
                <a:ext uri="{FF2B5EF4-FFF2-40B4-BE49-F238E27FC236}">
                  <a16:creationId xmlns:a16="http://schemas.microsoft.com/office/drawing/2014/main" id="{E208FCFF-F847-F4A0-A443-509AB9EF94E4}"/>
                </a:ext>
              </a:extLst>
            </p:cNvPr>
            <p:cNvSpPr/>
            <p:nvPr/>
          </p:nvSpPr>
          <p:spPr>
            <a:xfrm>
              <a:off x="6653307" y="2101024"/>
              <a:ext cx="130175" cy="20320"/>
            </a:xfrm>
            <a:custGeom>
              <a:avLst/>
              <a:gdLst/>
              <a:ahLst/>
              <a:cxnLst/>
              <a:rect l="l" t="t" r="r" b="b"/>
              <a:pathLst>
                <a:path w="130175" h="20319">
                  <a:moveTo>
                    <a:pt x="129730" y="16764"/>
                  </a:moveTo>
                  <a:lnTo>
                    <a:pt x="35147" y="16764"/>
                  </a:lnTo>
                  <a:lnTo>
                    <a:pt x="35147" y="3048"/>
                  </a:lnTo>
                  <a:lnTo>
                    <a:pt x="129730" y="3048"/>
                  </a:lnTo>
                  <a:lnTo>
                    <a:pt x="129730" y="16764"/>
                  </a:lnTo>
                  <a:close/>
                </a:path>
                <a:path w="130175" h="20319">
                  <a:moveTo>
                    <a:pt x="13716" y="19812"/>
                  </a:moveTo>
                  <a:lnTo>
                    <a:pt x="7620" y="19812"/>
                  </a:lnTo>
                  <a:lnTo>
                    <a:pt x="6096" y="18288"/>
                  </a:lnTo>
                  <a:lnTo>
                    <a:pt x="3048" y="16764"/>
                  </a:lnTo>
                  <a:lnTo>
                    <a:pt x="1524" y="15240"/>
                  </a:lnTo>
                  <a:lnTo>
                    <a:pt x="0" y="12192"/>
                  </a:lnTo>
                  <a:lnTo>
                    <a:pt x="0" y="6096"/>
                  </a:lnTo>
                  <a:lnTo>
                    <a:pt x="6096" y="0"/>
                  </a:lnTo>
                  <a:lnTo>
                    <a:pt x="15335" y="0"/>
                  </a:lnTo>
                  <a:lnTo>
                    <a:pt x="16859" y="3048"/>
                  </a:lnTo>
                  <a:lnTo>
                    <a:pt x="19907" y="4572"/>
                  </a:lnTo>
                  <a:lnTo>
                    <a:pt x="19907" y="15240"/>
                  </a:lnTo>
                  <a:lnTo>
                    <a:pt x="16859" y="16764"/>
                  </a:lnTo>
                  <a:lnTo>
                    <a:pt x="15335" y="18288"/>
                  </a:lnTo>
                  <a:lnTo>
                    <a:pt x="13716" y="19812"/>
                  </a:lnTo>
                  <a:close/>
                </a:path>
              </a:pathLst>
            </a:custGeom>
            <a:solidFill>
              <a:srgbClr val="262424"/>
            </a:solidFill>
          </p:spPr>
          <p:txBody>
            <a:bodyPr wrap="square" lIns="0" tIns="0" rIns="0" bIns="0" rtlCol="0"/>
            <a:lstStyle/>
            <a:p>
              <a:endParaRPr sz="1391"/>
            </a:p>
          </p:txBody>
        </p:sp>
        <p:pic>
          <p:nvPicPr>
            <p:cNvPr id="45" name="object 46">
              <a:extLst>
                <a:ext uri="{FF2B5EF4-FFF2-40B4-BE49-F238E27FC236}">
                  <a16:creationId xmlns:a16="http://schemas.microsoft.com/office/drawing/2014/main" id="{B038BAA3-8156-9530-16D7-882AEEF9EE29}"/>
                </a:ext>
              </a:extLst>
            </p:cNvPr>
            <p:cNvPicPr/>
            <p:nvPr/>
          </p:nvPicPr>
          <p:blipFill>
            <a:blip r:embed="rId38" cstate="print"/>
            <a:stretch>
              <a:fillRect/>
            </a:stretch>
          </p:blipFill>
          <p:spPr>
            <a:xfrm>
              <a:off x="6688454" y="1905666"/>
              <a:ext cx="131254" cy="175450"/>
            </a:xfrm>
            <a:prstGeom prst="rect">
              <a:avLst/>
            </a:prstGeom>
          </p:spPr>
        </p:pic>
        <p:sp>
          <p:nvSpPr>
            <p:cNvPr id="46" name="object 47">
              <a:extLst>
                <a:ext uri="{FF2B5EF4-FFF2-40B4-BE49-F238E27FC236}">
                  <a16:creationId xmlns:a16="http://schemas.microsoft.com/office/drawing/2014/main" id="{6AA73413-EE63-DA5E-003F-1A9390A33949}"/>
                </a:ext>
              </a:extLst>
            </p:cNvPr>
            <p:cNvSpPr/>
            <p:nvPr/>
          </p:nvSpPr>
          <p:spPr>
            <a:xfrm>
              <a:off x="6667017" y="1295310"/>
              <a:ext cx="151765" cy="546735"/>
            </a:xfrm>
            <a:custGeom>
              <a:avLst/>
              <a:gdLst/>
              <a:ahLst/>
              <a:cxnLst/>
              <a:rect l="l" t="t" r="r" b="b"/>
              <a:pathLst>
                <a:path w="151765" h="546735">
                  <a:moveTo>
                    <a:pt x="116014" y="0"/>
                  </a:moveTo>
                  <a:lnTo>
                    <a:pt x="53441" y="0"/>
                  </a:lnTo>
                  <a:lnTo>
                    <a:pt x="45123" y="546"/>
                  </a:lnTo>
                  <a:lnTo>
                    <a:pt x="21437" y="19913"/>
                  </a:lnTo>
                  <a:lnTo>
                    <a:pt x="21437" y="35153"/>
                  </a:lnTo>
                  <a:lnTo>
                    <a:pt x="36677" y="56489"/>
                  </a:lnTo>
                  <a:lnTo>
                    <a:pt x="36677" y="58013"/>
                  </a:lnTo>
                  <a:lnTo>
                    <a:pt x="32105" y="59537"/>
                  </a:lnTo>
                  <a:lnTo>
                    <a:pt x="27533" y="62585"/>
                  </a:lnTo>
                  <a:lnTo>
                    <a:pt x="21437" y="71729"/>
                  </a:lnTo>
                  <a:lnTo>
                    <a:pt x="21437" y="94678"/>
                  </a:lnTo>
                  <a:lnTo>
                    <a:pt x="24485" y="97726"/>
                  </a:lnTo>
                  <a:lnTo>
                    <a:pt x="27533" y="102298"/>
                  </a:lnTo>
                  <a:lnTo>
                    <a:pt x="36677" y="108394"/>
                  </a:lnTo>
                  <a:lnTo>
                    <a:pt x="21437" y="108394"/>
                  </a:lnTo>
                  <a:lnTo>
                    <a:pt x="21437" y="123634"/>
                  </a:lnTo>
                  <a:lnTo>
                    <a:pt x="116014" y="123634"/>
                  </a:lnTo>
                  <a:lnTo>
                    <a:pt x="116014" y="108394"/>
                  </a:lnTo>
                  <a:lnTo>
                    <a:pt x="51917" y="108394"/>
                  </a:lnTo>
                  <a:lnTo>
                    <a:pt x="48869" y="106870"/>
                  </a:lnTo>
                  <a:lnTo>
                    <a:pt x="44297" y="105346"/>
                  </a:lnTo>
                  <a:lnTo>
                    <a:pt x="41249" y="103822"/>
                  </a:lnTo>
                  <a:lnTo>
                    <a:pt x="38201" y="100774"/>
                  </a:lnTo>
                  <a:lnTo>
                    <a:pt x="33629" y="91630"/>
                  </a:lnTo>
                  <a:lnTo>
                    <a:pt x="33629" y="82397"/>
                  </a:lnTo>
                  <a:lnTo>
                    <a:pt x="35153" y="77825"/>
                  </a:lnTo>
                  <a:lnTo>
                    <a:pt x="38201" y="73253"/>
                  </a:lnTo>
                  <a:lnTo>
                    <a:pt x="41249" y="70205"/>
                  </a:lnTo>
                  <a:lnTo>
                    <a:pt x="45821" y="68681"/>
                  </a:lnTo>
                  <a:lnTo>
                    <a:pt x="116014" y="68681"/>
                  </a:lnTo>
                  <a:lnTo>
                    <a:pt x="116014" y="53441"/>
                  </a:lnTo>
                  <a:lnTo>
                    <a:pt x="48869" y="53441"/>
                  </a:lnTo>
                  <a:lnTo>
                    <a:pt x="44297" y="51917"/>
                  </a:lnTo>
                  <a:lnTo>
                    <a:pt x="35153" y="45821"/>
                  </a:lnTo>
                  <a:lnTo>
                    <a:pt x="33629" y="39725"/>
                  </a:lnTo>
                  <a:lnTo>
                    <a:pt x="33629" y="29057"/>
                  </a:lnTo>
                  <a:lnTo>
                    <a:pt x="35153" y="24485"/>
                  </a:lnTo>
                  <a:lnTo>
                    <a:pt x="38201" y="19913"/>
                  </a:lnTo>
                  <a:lnTo>
                    <a:pt x="41249" y="16865"/>
                  </a:lnTo>
                  <a:lnTo>
                    <a:pt x="45821" y="13817"/>
                  </a:lnTo>
                  <a:lnTo>
                    <a:pt x="116014" y="13817"/>
                  </a:lnTo>
                  <a:lnTo>
                    <a:pt x="116014" y="0"/>
                  </a:lnTo>
                  <a:close/>
                </a:path>
                <a:path w="151765" h="546735">
                  <a:moveTo>
                    <a:pt x="117538" y="503682"/>
                  </a:moveTo>
                  <a:lnTo>
                    <a:pt x="114490" y="491490"/>
                  </a:lnTo>
                  <a:lnTo>
                    <a:pt x="108394" y="482244"/>
                  </a:lnTo>
                  <a:lnTo>
                    <a:pt x="99250" y="476148"/>
                  </a:lnTo>
                  <a:lnTo>
                    <a:pt x="94678" y="474624"/>
                  </a:lnTo>
                  <a:lnTo>
                    <a:pt x="82486" y="474624"/>
                  </a:lnTo>
                  <a:lnTo>
                    <a:pt x="77914" y="476148"/>
                  </a:lnTo>
                  <a:lnTo>
                    <a:pt x="73342" y="480720"/>
                  </a:lnTo>
                  <a:lnTo>
                    <a:pt x="68770" y="483768"/>
                  </a:lnTo>
                  <a:lnTo>
                    <a:pt x="65722" y="491490"/>
                  </a:lnTo>
                  <a:lnTo>
                    <a:pt x="64198" y="499110"/>
                  </a:lnTo>
                  <a:lnTo>
                    <a:pt x="59537" y="518922"/>
                  </a:lnTo>
                  <a:lnTo>
                    <a:pt x="58013" y="521970"/>
                  </a:lnTo>
                  <a:lnTo>
                    <a:pt x="54965" y="525018"/>
                  </a:lnTo>
                  <a:lnTo>
                    <a:pt x="53441" y="528066"/>
                  </a:lnTo>
                  <a:lnTo>
                    <a:pt x="50393" y="529590"/>
                  </a:lnTo>
                  <a:lnTo>
                    <a:pt x="42773" y="529590"/>
                  </a:lnTo>
                  <a:lnTo>
                    <a:pt x="36677" y="523494"/>
                  </a:lnTo>
                  <a:lnTo>
                    <a:pt x="33629" y="514350"/>
                  </a:lnTo>
                  <a:lnTo>
                    <a:pt x="33629" y="502158"/>
                  </a:lnTo>
                  <a:lnTo>
                    <a:pt x="36677" y="496062"/>
                  </a:lnTo>
                  <a:lnTo>
                    <a:pt x="39725" y="493014"/>
                  </a:lnTo>
                  <a:lnTo>
                    <a:pt x="42773" y="491490"/>
                  </a:lnTo>
                  <a:lnTo>
                    <a:pt x="44297" y="489966"/>
                  </a:lnTo>
                  <a:lnTo>
                    <a:pt x="47345" y="488442"/>
                  </a:lnTo>
                  <a:lnTo>
                    <a:pt x="42773" y="476148"/>
                  </a:lnTo>
                  <a:lnTo>
                    <a:pt x="36677" y="477672"/>
                  </a:lnTo>
                  <a:lnTo>
                    <a:pt x="30581" y="482244"/>
                  </a:lnTo>
                  <a:lnTo>
                    <a:pt x="27533" y="486918"/>
                  </a:lnTo>
                  <a:lnTo>
                    <a:pt x="22961" y="493014"/>
                  </a:lnTo>
                  <a:lnTo>
                    <a:pt x="21437" y="500634"/>
                  </a:lnTo>
                  <a:lnTo>
                    <a:pt x="21437" y="521970"/>
                  </a:lnTo>
                  <a:lnTo>
                    <a:pt x="24485" y="526542"/>
                  </a:lnTo>
                  <a:lnTo>
                    <a:pt x="26009" y="532638"/>
                  </a:lnTo>
                  <a:lnTo>
                    <a:pt x="29057" y="535686"/>
                  </a:lnTo>
                  <a:lnTo>
                    <a:pt x="38201" y="541782"/>
                  </a:lnTo>
                  <a:lnTo>
                    <a:pt x="42773" y="543306"/>
                  </a:lnTo>
                  <a:lnTo>
                    <a:pt x="54965" y="543306"/>
                  </a:lnTo>
                  <a:lnTo>
                    <a:pt x="59537" y="541782"/>
                  </a:lnTo>
                  <a:lnTo>
                    <a:pt x="64198" y="537210"/>
                  </a:lnTo>
                  <a:lnTo>
                    <a:pt x="68770" y="534162"/>
                  </a:lnTo>
                  <a:lnTo>
                    <a:pt x="71818" y="526542"/>
                  </a:lnTo>
                  <a:lnTo>
                    <a:pt x="73342" y="518922"/>
                  </a:lnTo>
                  <a:lnTo>
                    <a:pt x="77914" y="503682"/>
                  </a:lnTo>
                  <a:lnTo>
                    <a:pt x="77914" y="499110"/>
                  </a:lnTo>
                  <a:lnTo>
                    <a:pt x="79438" y="494538"/>
                  </a:lnTo>
                  <a:lnTo>
                    <a:pt x="82486" y="493014"/>
                  </a:lnTo>
                  <a:lnTo>
                    <a:pt x="84010" y="489966"/>
                  </a:lnTo>
                  <a:lnTo>
                    <a:pt x="94678" y="489966"/>
                  </a:lnTo>
                  <a:lnTo>
                    <a:pt x="97726" y="491490"/>
                  </a:lnTo>
                  <a:lnTo>
                    <a:pt x="100774" y="494538"/>
                  </a:lnTo>
                  <a:lnTo>
                    <a:pt x="103822" y="499110"/>
                  </a:lnTo>
                  <a:lnTo>
                    <a:pt x="105346" y="503682"/>
                  </a:lnTo>
                  <a:lnTo>
                    <a:pt x="105346" y="517398"/>
                  </a:lnTo>
                  <a:lnTo>
                    <a:pt x="103822" y="521970"/>
                  </a:lnTo>
                  <a:lnTo>
                    <a:pt x="100774" y="525018"/>
                  </a:lnTo>
                  <a:lnTo>
                    <a:pt x="99250" y="529590"/>
                  </a:lnTo>
                  <a:lnTo>
                    <a:pt x="90106" y="532638"/>
                  </a:lnTo>
                  <a:lnTo>
                    <a:pt x="93154" y="546354"/>
                  </a:lnTo>
                  <a:lnTo>
                    <a:pt x="100774" y="544830"/>
                  </a:lnTo>
                  <a:lnTo>
                    <a:pt x="106870" y="540258"/>
                  </a:lnTo>
                  <a:lnTo>
                    <a:pt x="116014" y="528066"/>
                  </a:lnTo>
                  <a:lnTo>
                    <a:pt x="117538" y="520446"/>
                  </a:lnTo>
                  <a:lnTo>
                    <a:pt x="117538" y="503682"/>
                  </a:lnTo>
                  <a:close/>
                </a:path>
                <a:path w="151765" h="546735">
                  <a:moveTo>
                    <a:pt x="117538" y="324993"/>
                  </a:moveTo>
                  <a:lnTo>
                    <a:pt x="114490" y="312801"/>
                  </a:lnTo>
                  <a:lnTo>
                    <a:pt x="108394" y="303657"/>
                  </a:lnTo>
                  <a:lnTo>
                    <a:pt x="99250" y="297561"/>
                  </a:lnTo>
                  <a:lnTo>
                    <a:pt x="94678" y="296037"/>
                  </a:lnTo>
                  <a:lnTo>
                    <a:pt x="82486" y="296037"/>
                  </a:lnTo>
                  <a:lnTo>
                    <a:pt x="77914" y="297561"/>
                  </a:lnTo>
                  <a:lnTo>
                    <a:pt x="68681" y="306705"/>
                  </a:lnTo>
                  <a:lnTo>
                    <a:pt x="65633" y="312801"/>
                  </a:lnTo>
                  <a:lnTo>
                    <a:pt x="64109" y="320421"/>
                  </a:lnTo>
                  <a:lnTo>
                    <a:pt x="61061" y="334137"/>
                  </a:lnTo>
                  <a:lnTo>
                    <a:pt x="59537" y="340321"/>
                  </a:lnTo>
                  <a:lnTo>
                    <a:pt x="58013" y="344893"/>
                  </a:lnTo>
                  <a:lnTo>
                    <a:pt x="54965" y="346417"/>
                  </a:lnTo>
                  <a:lnTo>
                    <a:pt x="53441" y="349465"/>
                  </a:lnTo>
                  <a:lnTo>
                    <a:pt x="50393" y="350989"/>
                  </a:lnTo>
                  <a:lnTo>
                    <a:pt x="42773" y="350989"/>
                  </a:lnTo>
                  <a:lnTo>
                    <a:pt x="39725" y="349465"/>
                  </a:lnTo>
                  <a:lnTo>
                    <a:pt x="36677" y="344893"/>
                  </a:lnTo>
                  <a:lnTo>
                    <a:pt x="35153" y="341845"/>
                  </a:lnTo>
                  <a:lnTo>
                    <a:pt x="33629" y="335661"/>
                  </a:lnTo>
                  <a:lnTo>
                    <a:pt x="33629" y="323469"/>
                  </a:lnTo>
                  <a:lnTo>
                    <a:pt x="36677" y="317373"/>
                  </a:lnTo>
                  <a:lnTo>
                    <a:pt x="39725" y="314325"/>
                  </a:lnTo>
                  <a:lnTo>
                    <a:pt x="42773" y="312801"/>
                  </a:lnTo>
                  <a:lnTo>
                    <a:pt x="44297" y="311277"/>
                  </a:lnTo>
                  <a:lnTo>
                    <a:pt x="47345" y="309753"/>
                  </a:lnTo>
                  <a:lnTo>
                    <a:pt x="42773" y="297561"/>
                  </a:lnTo>
                  <a:lnTo>
                    <a:pt x="36677" y="299085"/>
                  </a:lnTo>
                  <a:lnTo>
                    <a:pt x="30581" y="303657"/>
                  </a:lnTo>
                  <a:lnTo>
                    <a:pt x="27533" y="308229"/>
                  </a:lnTo>
                  <a:lnTo>
                    <a:pt x="22961" y="314325"/>
                  </a:lnTo>
                  <a:lnTo>
                    <a:pt x="21437" y="321945"/>
                  </a:lnTo>
                  <a:lnTo>
                    <a:pt x="21437" y="343369"/>
                  </a:lnTo>
                  <a:lnTo>
                    <a:pt x="24485" y="347941"/>
                  </a:lnTo>
                  <a:lnTo>
                    <a:pt x="26009" y="354037"/>
                  </a:lnTo>
                  <a:lnTo>
                    <a:pt x="29057" y="357085"/>
                  </a:lnTo>
                  <a:lnTo>
                    <a:pt x="38201" y="363181"/>
                  </a:lnTo>
                  <a:lnTo>
                    <a:pt x="42773" y="364705"/>
                  </a:lnTo>
                  <a:lnTo>
                    <a:pt x="54965" y="364705"/>
                  </a:lnTo>
                  <a:lnTo>
                    <a:pt x="59537" y="363181"/>
                  </a:lnTo>
                  <a:lnTo>
                    <a:pt x="64109" y="358609"/>
                  </a:lnTo>
                  <a:lnTo>
                    <a:pt x="68681" y="355561"/>
                  </a:lnTo>
                  <a:lnTo>
                    <a:pt x="71729" y="349465"/>
                  </a:lnTo>
                  <a:lnTo>
                    <a:pt x="73253" y="340321"/>
                  </a:lnTo>
                  <a:lnTo>
                    <a:pt x="77914" y="324993"/>
                  </a:lnTo>
                  <a:lnTo>
                    <a:pt x="77914" y="320421"/>
                  </a:lnTo>
                  <a:lnTo>
                    <a:pt x="79438" y="315849"/>
                  </a:lnTo>
                  <a:lnTo>
                    <a:pt x="82486" y="314325"/>
                  </a:lnTo>
                  <a:lnTo>
                    <a:pt x="84010" y="311277"/>
                  </a:lnTo>
                  <a:lnTo>
                    <a:pt x="94678" y="311277"/>
                  </a:lnTo>
                  <a:lnTo>
                    <a:pt x="97726" y="312801"/>
                  </a:lnTo>
                  <a:lnTo>
                    <a:pt x="100774" y="317373"/>
                  </a:lnTo>
                  <a:lnTo>
                    <a:pt x="103822" y="320421"/>
                  </a:lnTo>
                  <a:lnTo>
                    <a:pt x="105346" y="326517"/>
                  </a:lnTo>
                  <a:lnTo>
                    <a:pt x="105346" y="338797"/>
                  </a:lnTo>
                  <a:lnTo>
                    <a:pt x="103822" y="343369"/>
                  </a:lnTo>
                  <a:lnTo>
                    <a:pt x="100774" y="346417"/>
                  </a:lnTo>
                  <a:lnTo>
                    <a:pt x="99250" y="350989"/>
                  </a:lnTo>
                  <a:lnTo>
                    <a:pt x="90106" y="354037"/>
                  </a:lnTo>
                  <a:lnTo>
                    <a:pt x="93154" y="367753"/>
                  </a:lnTo>
                  <a:lnTo>
                    <a:pt x="100774" y="366229"/>
                  </a:lnTo>
                  <a:lnTo>
                    <a:pt x="106870" y="361657"/>
                  </a:lnTo>
                  <a:lnTo>
                    <a:pt x="116014" y="349465"/>
                  </a:lnTo>
                  <a:lnTo>
                    <a:pt x="117538" y="341845"/>
                  </a:lnTo>
                  <a:lnTo>
                    <a:pt x="117538" y="324993"/>
                  </a:lnTo>
                  <a:close/>
                </a:path>
                <a:path w="151765" h="546735">
                  <a:moveTo>
                    <a:pt x="117538" y="242697"/>
                  </a:moveTo>
                  <a:lnTo>
                    <a:pt x="116014" y="241173"/>
                  </a:lnTo>
                  <a:lnTo>
                    <a:pt x="116014" y="236601"/>
                  </a:lnTo>
                  <a:lnTo>
                    <a:pt x="114490" y="235077"/>
                  </a:lnTo>
                  <a:lnTo>
                    <a:pt x="102298" y="238125"/>
                  </a:lnTo>
                  <a:lnTo>
                    <a:pt x="102298" y="250418"/>
                  </a:lnTo>
                  <a:lnTo>
                    <a:pt x="96202" y="256514"/>
                  </a:lnTo>
                  <a:lnTo>
                    <a:pt x="33629" y="256514"/>
                  </a:lnTo>
                  <a:lnTo>
                    <a:pt x="33629" y="236601"/>
                  </a:lnTo>
                  <a:lnTo>
                    <a:pt x="21437" y="236601"/>
                  </a:lnTo>
                  <a:lnTo>
                    <a:pt x="21437" y="256514"/>
                  </a:lnTo>
                  <a:lnTo>
                    <a:pt x="0" y="256514"/>
                  </a:lnTo>
                  <a:lnTo>
                    <a:pt x="0" y="271754"/>
                  </a:lnTo>
                  <a:lnTo>
                    <a:pt x="21437" y="271754"/>
                  </a:lnTo>
                  <a:lnTo>
                    <a:pt x="21437" y="285470"/>
                  </a:lnTo>
                  <a:lnTo>
                    <a:pt x="33629" y="285470"/>
                  </a:lnTo>
                  <a:lnTo>
                    <a:pt x="33629" y="271754"/>
                  </a:lnTo>
                  <a:lnTo>
                    <a:pt x="97726" y="271754"/>
                  </a:lnTo>
                  <a:lnTo>
                    <a:pt x="102298" y="270230"/>
                  </a:lnTo>
                  <a:lnTo>
                    <a:pt x="106870" y="267182"/>
                  </a:lnTo>
                  <a:lnTo>
                    <a:pt x="112966" y="261086"/>
                  </a:lnTo>
                  <a:lnTo>
                    <a:pt x="114490" y="258038"/>
                  </a:lnTo>
                  <a:lnTo>
                    <a:pt x="116014" y="253466"/>
                  </a:lnTo>
                  <a:lnTo>
                    <a:pt x="117538" y="250418"/>
                  </a:lnTo>
                  <a:lnTo>
                    <a:pt x="117538" y="242697"/>
                  </a:lnTo>
                  <a:close/>
                </a:path>
                <a:path w="151765" h="546735">
                  <a:moveTo>
                    <a:pt x="117538" y="174015"/>
                  </a:moveTo>
                  <a:lnTo>
                    <a:pt x="94678" y="143446"/>
                  </a:lnTo>
                  <a:lnTo>
                    <a:pt x="90106" y="157251"/>
                  </a:lnTo>
                  <a:lnTo>
                    <a:pt x="96202" y="160299"/>
                  </a:lnTo>
                  <a:lnTo>
                    <a:pt x="102298" y="166395"/>
                  </a:lnTo>
                  <a:lnTo>
                    <a:pt x="103822" y="169443"/>
                  </a:lnTo>
                  <a:lnTo>
                    <a:pt x="103822" y="172491"/>
                  </a:lnTo>
                  <a:lnTo>
                    <a:pt x="105346" y="177063"/>
                  </a:lnTo>
                  <a:lnTo>
                    <a:pt x="105346" y="186207"/>
                  </a:lnTo>
                  <a:lnTo>
                    <a:pt x="103822" y="190779"/>
                  </a:lnTo>
                  <a:lnTo>
                    <a:pt x="79438" y="209067"/>
                  </a:lnTo>
                  <a:lnTo>
                    <a:pt x="73342" y="209067"/>
                  </a:lnTo>
                  <a:lnTo>
                    <a:pt x="73342" y="155638"/>
                  </a:lnTo>
                  <a:lnTo>
                    <a:pt x="73342" y="141922"/>
                  </a:lnTo>
                  <a:lnTo>
                    <a:pt x="61048" y="141922"/>
                  </a:lnTo>
                  <a:lnTo>
                    <a:pt x="61048" y="155638"/>
                  </a:lnTo>
                  <a:lnTo>
                    <a:pt x="61048" y="209067"/>
                  </a:lnTo>
                  <a:lnTo>
                    <a:pt x="53428" y="209067"/>
                  </a:lnTo>
                  <a:lnTo>
                    <a:pt x="48856" y="206019"/>
                  </a:lnTo>
                  <a:lnTo>
                    <a:pt x="44284" y="204495"/>
                  </a:lnTo>
                  <a:lnTo>
                    <a:pt x="41236" y="201447"/>
                  </a:lnTo>
                  <a:lnTo>
                    <a:pt x="35140" y="192303"/>
                  </a:lnTo>
                  <a:lnTo>
                    <a:pt x="33616" y="187731"/>
                  </a:lnTo>
                  <a:lnTo>
                    <a:pt x="33616" y="177063"/>
                  </a:lnTo>
                  <a:lnTo>
                    <a:pt x="36664" y="167919"/>
                  </a:lnTo>
                  <a:lnTo>
                    <a:pt x="42760" y="161823"/>
                  </a:lnTo>
                  <a:lnTo>
                    <a:pt x="47332" y="158775"/>
                  </a:lnTo>
                  <a:lnTo>
                    <a:pt x="51904" y="157251"/>
                  </a:lnTo>
                  <a:lnTo>
                    <a:pt x="56476" y="155638"/>
                  </a:lnTo>
                  <a:lnTo>
                    <a:pt x="61048" y="155638"/>
                  </a:lnTo>
                  <a:lnTo>
                    <a:pt x="61048" y="141922"/>
                  </a:lnTo>
                  <a:lnTo>
                    <a:pt x="51904" y="141922"/>
                  </a:lnTo>
                  <a:lnTo>
                    <a:pt x="45808" y="144970"/>
                  </a:lnTo>
                  <a:lnTo>
                    <a:pt x="39712" y="146494"/>
                  </a:lnTo>
                  <a:lnTo>
                    <a:pt x="35140" y="151066"/>
                  </a:lnTo>
                  <a:lnTo>
                    <a:pt x="30568" y="154114"/>
                  </a:lnTo>
                  <a:lnTo>
                    <a:pt x="27520" y="158775"/>
                  </a:lnTo>
                  <a:lnTo>
                    <a:pt x="24472" y="161823"/>
                  </a:lnTo>
                  <a:lnTo>
                    <a:pt x="22948" y="167919"/>
                  </a:lnTo>
                  <a:lnTo>
                    <a:pt x="21424" y="172491"/>
                  </a:lnTo>
                  <a:lnTo>
                    <a:pt x="21424" y="190779"/>
                  </a:lnTo>
                  <a:lnTo>
                    <a:pt x="22948" y="196875"/>
                  </a:lnTo>
                  <a:lnTo>
                    <a:pt x="27520" y="204495"/>
                  </a:lnTo>
                  <a:lnTo>
                    <a:pt x="30568" y="210591"/>
                  </a:lnTo>
                  <a:lnTo>
                    <a:pt x="36664" y="215163"/>
                  </a:lnTo>
                  <a:lnTo>
                    <a:pt x="44284" y="218211"/>
                  </a:lnTo>
                  <a:lnTo>
                    <a:pt x="50050" y="221094"/>
                  </a:lnTo>
                  <a:lnTo>
                    <a:pt x="56108" y="222973"/>
                  </a:lnTo>
                  <a:lnTo>
                    <a:pt x="62763" y="224002"/>
                  </a:lnTo>
                  <a:lnTo>
                    <a:pt x="70294" y="224307"/>
                  </a:lnTo>
                  <a:lnTo>
                    <a:pt x="79438" y="224307"/>
                  </a:lnTo>
                  <a:lnTo>
                    <a:pt x="87058" y="222783"/>
                  </a:lnTo>
                  <a:lnTo>
                    <a:pt x="94678" y="218211"/>
                  </a:lnTo>
                  <a:lnTo>
                    <a:pt x="102298" y="215163"/>
                  </a:lnTo>
                  <a:lnTo>
                    <a:pt x="103822" y="213639"/>
                  </a:lnTo>
                  <a:lnTo>
                    <a:pt x="106870" y="210591"/>
                  </a:lnTo>
                  <a:lnTo>
                    <a:pt x="111442" y="202971"/>
                  </a:lnTo>
                  <a:lnTo>
                    <a:pt x="116014" y="196875"/>
                  </a:lnTo>
                  <a:lnTo>
                    <a:pt x="117538" y="189255"/>
                  </a:lnTo>
                  <a:lnTo>
                    <a:pt x="117538" y="174015"/>
                  </a:lnTo>
                  <a:close/>
                </a:path>
                <a:path w="151765" h="546735">
                  <a:moveTo>
                    <a:pt x="151168" y="442531"/>
                  </a:moveTo>
                  <a:lnTo>
                    <a:pt x="129730" y="419671"/>
                  </a:lnTo>
                  <a:lnTo>
                    <a:pt x="21437" y="379945"/>
                  </a:lnTo>
                  <a:lnTo>
                    <a:pt x="21437" y="395185"/>
                  </a:lnTo>
                  <a:lnTo>
                    <a:pt x="96202" y="421195"/>
                  </a:lnTo>
                  <a:lnTo>
                    <a:pt x="21437" y="447103"/>
                  </a:lnTo>
                  <a:lnTo>
                    <a:pt x="21437" y="463867"/>
                  </a:lnTo>
                  <a:lnTo>
                    <a:pt x="116014" y="428815"/>
                  </a:lnTo>
                  <a:lnTo>
                    <a:pt x="123634" y="431863"/>
                  </a:lnTo>
                  <a:lnTo>
                    <a:pt x="128206" y="433387"/>
                  </a:lnTo>
                  <a:lnTo>
                    <a:pt x="134302" y="436435"/>
                  </a:lnTo>
                  <a:lnTo>
                    <a:pt x="135826" y="439483"/>
                  </a:lnTo>
                  <a:lnTo>
                    <a:pt x="137452" y="441007"/>
                  </a:lnTo>
                  <a:lnTo>
                    <a:pt x="137452" y="450151"/>
                  </a:lnTo>
                  <a:lnTo>
                    <a:pt x="135826" y="453199"/>
                  </a:lnTo>
                  <a:lnTo>
                    <a:pt x="149644" y="457771"/>
                  </a:lnTo>
                  <a:lnTo>
                    <a:pt x="149644" y="453199"/>
                  </a:lnTo>
                  <a:lnTo>
                    <a:pt x="151168" y="451675"/>
                  </a:lnTo>
                  <a:lnTo>
                    <a:pt x="151168" y="442531"/>
                  </a:lnTo>
                  <a:close/>
                </a:path>
              </a:pathLst>
            </a:custGeom>
            <a:solidFill>
              <a:srgbClr val="262424"/>
            </a:solidFill>
          </p:spPr>
          <p:txBody>
            <a:bodyPr wrap="square" lIns="0" tIns="0" rIns="0" bIns="0" rtlCol="0"/>
            <a:lstStyle/>
            <a:p>
              <a:endParaRPr sz="1391"/>
            </a:p>
          </p:txBody>
        </p:sp>
        <p:pic>
          <p:nvPicPr>
            <p:cNvPr id="47" name="object 48">
              <a:extLst>
                <a:ext uri="{FF2B5EF4-FFF2-40B4-BE49-F238E27FC236}">
                  <a16:creationId xmlns:a16="http://schemas.microsoft.com/office/drawing/2014/main" id="{F62F9739-211F-B413-9F34-933E60176411}"/>
                </a:ext>
              </a:extLst>
            </p:cNvPr>
            <p:cNvPicPr/>
            <p:nvPr/>
          </p:nvPicPr>
          <p:blipFill>
            <a:blip r:embed="rId39" cstate="print"/>
            <a:stretch>
              <a:fillRect/>
            </a:stretch>
          </p:blipFill>
          <p:spPr>
            <a:xfrm>
              <a:off x="6958583" y="1438751"/>
              <a:ext cx="131349" cy="1800415"/>
            </a:xfrm>
            <a:prstGeom prst="rect">
              <a:avLst/>
            </a:prstGeom>
          </p:spPr>
        </p:pic>
        <p:pic>
          <p:nvPicPr>
            <p:cNvPr id="48" name="object 49">
              <a:extLst>
                <a:ext uri="{FF2B5EF4-FFF2-40B4-BE49-F238E27FC236}">
                  <a16:creationId xmlns:a16="http://schemas.microsoft.com/office/drawing/2014/main" id="{F27B2644-DC11-B783-FEDC-26CDB876ED78}"/>
                </a:ext>
              </a:extLst>
            </p:cNvPr>
            <p:cNvPicPr/>
            <p:nvPr/>
          </p:nvPicPr>
          <p:blipFill>
            <a:blip r:embed="rId40" cstate="print"/>
            <a:stretch>
              <a:fillRect/>
            </a:stretch>
          </p:blipFill>
          <p:spPr>
            <a:xfrm>
              <a:off x="7298912" y="2932461"/>
              <a:ext cx="96202" cy="175545"/>
            </a:xfrm>
            <a:prstGeom prst="rect">
              <a:avLst/>
            </a:prstGeom>
          </p:spPr>
        </p:pic>
        <p:pic>
          <p:nvPicPr>
            <p:cNvPr id="49" name="object 50">
              <a:extLst>
                <a:ext uri="{FF2B5EF4-FFF2-40B4-BE49-F238E27FC236}">
                  <a16:creationId xmlns:a16="http://schemas.microsoft.com/office/drawing/2014/main" id="{AB92081C-188C-834C-DB12-C1BF9B6C5359}"/>
                </a:ext>
              </a:extLst>
            </p:cNvPr>
            <p:cNvPicPr/>
            <p:nvPr/>
          </p:nvPicPr>
          <p:blipFill>
            <a:blip r:embed="rId41" cstate="print"/>
            <a:stretch>
              <a:fillRect/>
            </a:stretch>
          </p:blipFill>
          <p:spPr>
            <a:xfrm>
              <a:off x="7268432" y="2741771"/>
              <a:ext cx="126682" cy="167830"/>
            </a:xfrm>
            <a:prstGeom prst="rect">
              <a:avLst/>
            </a:prstGeom>
          </p:spPr>
        </p:pic>
        <p:pic>
          <p:nvPicPr>
            <p:cNvPr id="50" name="object 51">
              <a:extLst>
                <a:ext uri="{FF2B5EF4-FFF2-40B4-BE49-F238E27FC236}">
                  <a16:creationId xmlns:a16="http://schemas.microsoft.com/office/drawing/2014/main" id="{0F0FC8AF-21C8-F54B-4022-F402066759BB}"/>
                </a:ext>
              </a:extLst>
            </p:cNvPr>
            <p:cNvPicPr/>
            <p:nvPr/>
          </p:nvPicPr>
          <p:blipFill>
            <a:blip r:embed="rId42" cstate="print"/>
            <a:stretch>
              <a:fillRect/>
            </a:stretch>
          </p:blipFill>
          <p:spPr>
            <a:xfrm>
              <a:off x="7268432" y="2354198"/>
              <a:ext cx="126682" cy="364712"/>
            </a:xfrm>
            <a:prstGeom prst="rect">
              <a:avLst/>
            </a:prstGeom>
          </p:spPr>
        </p:pic>
        <p:pic>
          <p:nvPicPr>
            <p:cNvPr id="51" name="object 52">
              <a:extLst>
                <a:ext uri="{FF2B5EF4-FFF2-40B4-BE49-F238E27FC236}">
                  <a16:creationId xmlns:a16="http://schemas.microsoft.com/office/drawing/2014/main" id="{F2473604-4973-DE11-8957-A80C4C24CFDA}"/>
                </a:ext>
              </a:extLst>
            </p:cNvPr>
            <p:cNvPicPr/>
            <p:nvPr/>
          </p:nvPicPr>
          <p:blipFill>
            <a:blip r:embed="rId43" cstate="print"/>
            <a:stretch>
              <a:fillRect/>
            </a:stretch>
          </p:blipFill>
          <p:spPr>
            <a:xfrm>
              <a:off x="7298912" y="2119312"/>
              <a:ext cx="96202" cy="169354"/>
            </a:xfrm>
            <a:prstGeom prst="rect">
              <a:avLst/>
            </a:prstGeom>
          </p:spPr>
        </p:pic>
        <p:pic>
          <p:nvPicPr>
            <p:cNvPr id="52" name="object 53">
              <a:extLst>
                <a:ext uri="{FF2B5EF4-FFF2-40B4-BE49-F238E27FC236}">
                  <a16:creationId xmlns:a16="http://schemas.microsoft.com/office/drawing/2014/main" id="{3D6AC541-F32A-AB18-09A3-93E46E1681D2}"/>
                </a:ext>
              </a:extLst>
            </p:cNvPr>
            <p:cNvPicPr/>
            <p:nvPr/>
          </p:nvPicPr>
          <p:blipFill>
            <a:blip r:embed="rId44" cstate="print"/>
            <a:stretch>
              <a:fillRect/>
            </a:stretch>
          </p:blipFill>
          <p:spPr>
            <a:xfrm>
              <a:off x="7277576" y="1629537"/>
              <a:ext cx="117538" cy="469963"/>
            </a:xfrm>
            <a:prstGeom prst="rect">
              <a:avLst/>
            </a:prstGeom>
          </p:spPr>
        </p:pic>
        <p:sp>
          <p:nvSpPr>
            <p:cNvPr id="53" name="object 54">
              <a:extLst>
                <a:ext uri="{FF2B5EF4-FFF2-40B4-BE49-F238E27FC236}">
                  <a16:creationId xmlns:a16="http://schemas.microsoft.com/office/drawing/2014/main" id="{6A70C57B-3248-6AC0-9CB0-6C7F132D114A}"/>
                </a:ext>
              </a:extLst>
            </p:cNvPr>
            <p:cNvSpPr/>
            <p:nvPr/>
          </p:nvSpPr>
          <p:spPr>
            <a:xfrm>
              <a:off x="7297483" y="1564004"/>
              <a:ext cx="96520" cy="45720"/>
            </a:xfrm>
            <a:custGeom>
              <a:avLst/>
              <a:gdLst/>
              <a:ahLst/>
              <a:cxnLst/>
              <a:rect l="l" t="t" r="r" b="b"/>
              <a:pathLst>
                <a:path w="96520" h="45719">
                  <a:moveTo>
                    <a:pt x="32004" y="32004"/>
                  </a:moveTo>
                  <a:lnTo>
                    <a:pt x="16764" y="32004"/>
                  </a:lnTo>
                  <a:lnTo>
                    <a:pt x="7620" y="25908"/>
                  </a:lnTo>
                  <a:lnTo>
                    <a:pt x="4572" y="22860"/>
                  </a:lnTo>
                  <a:lnTo>
                    <a:pt x="1524" y="18288"/>
                  </a:lnTo>
                  <a:lnTo>
                    <a:pt x="0" y="12192"/>
                  </a:lnTo>
                  <a:lnTo>
                    <a:pt x="0" y="1524"/>
                  </a:lnTo>
                  <a:lnTo>
                    <a:pt x="1524" y="0"/>
                  </a:lnTo>
                  <a:lnTo>
                    <a:pt x="15240" y="0"/>
                  </a:lnTo>
                  <a:lnTo>
                    <a:pt x="15240" y="16764"/>
                  </a:lnTo>
                  <a:lnTo>
                    <a:pt x="16764" y="19812"/>
                  </a:lnTo>
                  <a:lnTo>
                    <a:pt x="19812" y="24384"/>
                  </a:lnTo>
                  <a:lnTo>
                    <a:pt x="21336" y="27432"/>
                  </a:lnTo>
                  <a:lnTo>
                    <a:pt x="25908" y="28956"/>
                  </a:lnTo>
                  <a:lnTo>
                    <a:pt x="32004" y="32004"/>
                  </a:lnTo>
                  <a:close/>
                </a:path>
                <a:path w="96520" h="45719">
                  <a:moveTo>
                    <a:pt x="96107" y="45720"/>
                  </a:moveTo>
                  <a:lnTo>
                    <a:pt x="1524" y="45720"/>
                  </a:lnTo>
                  <a:lnTo>
                    <a:pt x="1524" y="32004"/>
                  </a:lnTo>
                  <a:lnTo>
                    <a:pt x="96107" y="32004"/>
                  </a:lnTo>
                  <a:lnTo>
                    <a:pt x="96107" y="45720"/>
                  </a:lnTo>
                  <a:close/>
                </a:path>
              </a:pathLst>
            </a:custGeom>
            <a:solidFill>
              <a:srgbClr val="262424"/>
            </a:solidFill>
          </p:spPr>
          <p:txBody>
            <a:bodyPr wrap="square" lIns="0" tIns="0" rIns="0" bIns="0" rtlCol="0"/>
            <a:lstStyle/>
            <a:p>
              <a:endParaRPr sz="1391"/>
            </a:p>
          </p:txBody>
        </p:sp>
      </p:grpSp>
    </p:spTree>
    <p:extLst>
      <p:ext uri="{BB962C8B-B14F-4D97-AF65-F5344CB8AC3E}">
        <p14:creationId xmlns:p14="http://schemas.microsoft.com/office/powerpoint/2010/main" val="1325632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82B2EAC0-367A-D636-5A33-65ADE690DF9A}"/>
              </a:ext>
            </a:extLst>
          </p:cNvPr>
          <p:cNvPicPr/>
          <p:nvPr/>
        </p:nvPicPr>
        <p:blipFill>
          <a:blip r:embed="rId2" cstate="print"/>
          <a:stretch>
            <a:fillRect/>
          </a:stretch>
        </p:blipFill>
        <p:spPr>
          <a:xfrm rot="5400000">
            <a:off x="5310517" y="-2403176"/>
            <a:ext cx="1570967" cy="7294280"/>
          </a:xfrm>
          <a:prstGeom prst="rect">
            <a:avLst/>
          </a:prstGeom>
        </p:spPr>
      </p:pic>
      <p:grpSp>
        <p:nvGrpSpPr>
          <p:cNvPr id="3" name="object 3">
            <a:extLst>
              <a:ext uri="{FF2B5EF4-FFF2-40B4-BE49-F238E27FC236}">
                <a16:creationId xmlns:a16="http://schemas.microsoft.com/office/drawing/2014/main" id="{D813E091-BBE4-C83F-BD4D-173E81BA833D}"/>
              </a:ext>
            </a:extLst>
          </p:cNvPr>
          <p:cNvGrpSpPr/>
          <p:nvPr/>
        </p:nvGrpSpPr>
        <p:grpSpPr>
          <a:xfrm rot="5400000">
            <a:off x="3937343" y="540965"/>
            <a:ext cx="4317509" cy="7294476"/>
            <a:chOff x="2185416" y="315468"/>
            <a:chExt cx="5587365" cy="9439910"/>
          </a:xfrm>
        </p:grpSpPr>
        <p:sp>
          <p:nvSpPr>
            <p:cNvPr id="4" name="object 4">
              <a:extLst>
                <a:ext uri="{FF2B5EF4-FFF2-40B4-BE49-F238E27FC236}">
                  <a16:creationId xmlns:a16="http://schemas.microsoft.com/office/drawing/2014/main" id="{94A14836-4E12-699D-3908-9D47093FE25F}"/>
                </a:ext>
              </a:extLst>
            </p:cNvPr>
            <p:cNvSpPr/>
            <p:nvPr/>
          </p:nvSpPr>
          <p:spPr>
            <a:xfrm>
              <a:off x="2188749" y="318896"/>
              <a:ext cx="5584190" cy="9432925"/>
            </a:xfrm>
            <a:custGeom>
              <a:avLst/>
              <a:gdLst/>
              <a:ahLst/>
              <a:cxnLst/>
              <a:rect l="l" t="t" r="r" b="b"/>
              <a:pathLst>
                <a:path w="5584190" h="9432925">
                  <a:moveTo>
                    <a:pt x="5583650" y="9432321"/>
                  </a:moveTo>
                  <a:lnTo>
                    <a:pt x="103822" y="9432321"/>
                  </a:lnTo>
                  <a:lnTo>
                    <a:pt x="88582" y="9429273"/>
                  </a:lnTo>
                  <a:lnTo>
                    <a:pt x="82486" y="9427749"/>
                  </a:lnTo>
                  <a:lnTo>
                    <a:pt x="74771" y="9426225"/>
                  </a:lnTo>
                  <a:lnTo>
                    <a:pt x="68675" y="9423177"/>
                  </a:lnTo>
                  <a:lnTo>
                    <a:pt x="61055" y="9420129"/>
                  </a:lnTo>
                  <a:lnTo>
                    <a:pt x="48863" y="9414033"/>
                  </a:lnTo>
                  <a:lnTo>
                    <a:pt x="42767" y="9409366"/>
                  </a:lnTo>
                  <a:lnTo>
                    <a:pt x="38195" y="9404794"/>
                  </a:lnTo>
                  <a:lnTo>
                    <a:pt x="32099" y="9400222"/>
                  </a:lnTo>
                  <a:lnTo>
                    <a:pt x="27527" y="9394126"/>
                  </a:lnTo>
                  <a:lnTo>
                    <a:pt x="22955" y="9389554"/>
                  </a:lnTo>
                  <a:lnTo>
                    <a:pt x="18288" y="9383458"/>
                  </a:lnTo>
                  <a:lnTo>
                    <a:pt x="12192" y="9371266"/>
                  </a:lnTo>
                  <a:lnTo>
                    <a:pt x="9144" y="9363646"/>
                  </a:lnTo>
                  <a:lnTo>
                    <a:pt x="6096" y="9357550"/>
                  </a:lnTo>
                  <a:lnTo>
                    <a:pt x="4572" y="9349930"/>
                  </a:lnTo>
                  <a:lnTo>
                    <a:pt x="3048" y="9343834"/>
                  </a:lnTo>
                  <a:lnTo>
                    <a:pt x="0" y="9328499"/>
                  </a:lnTo>
                  <a:lnTo>
                    <a:pt x="0" y="103727"/>
                  </a:lnTo>
                  <a:lnTo>
                    <a:pt x="3048" y="88487"/>
                  </a:lnTo>
                  <a:lnTo>
                    <a:pt x="4572" y="82391"/>
                  </a:lnTo>
                  <a:lnTo>
                    <a:pt x="6096" y="74771"/>
                  </a:lnTo>
                  <a:lnTo>
                    <a:pt x="9144" y="68675"/>
                  </a:lnTo>
                  <a:lnTo>
                    <a:pt x="12192" y="61055"/>
                  </a:lnTo>
                  <a:lnTo>
                    <a:pt x="18288" y="48767"/>
                  </a:lnTo>
                  <a:lnTo>
                    <a:pt x="22955" y="42672"/>
                  </a:lnTo>
                  <a:lnTo>
                    <a:pt x="27527" y="38100"/>
                  </a:lnTo>
                  <a:lnTo>
                    <a:pt x="32099" y="32004"/>
                  </a:lnTo>
                  <a:lnTo>
                    <a:pt x="38195" y="27432"/>
                  </a:lnTo>
                  <a:lnTo>
                    <a:pt x="42767" y="22860"/>
                  </a:lnTo>
                  <a:lnTo>
                    <a:pt x="48863" y="18288"/>
                  </a:lnTo>
                  <a:lnTo>
                    <a:pt x="61055" y="12192"/>
                  </a:lnTo>
                  <a:lnTo>
                    <a:pt x="68675" y="9144"/>
                  </a:lnTo>
                  <a:lnTo>
                    <a:pt x="74771" y="6096"/>
                  </a:lnTo>
                  <a:lnTo>
                    <a:pt x="82486" y="4572"/>
                  </a:lnTo>
                  <a:lnTo>
                    <a:pt x="88582" y="3048"/>
                  </a:lnTo>
                  <a:lnTo>
                    <a:pt x="103822" y="0"/>
                  </a:lnTo>
                  <a:lnTo>
                    <a:pt x="5583650" y="0"/>
                  </a:lnTo>
                  <a:lnTo>
                    <a:pt x="5583650" y="9432321"/>
                  </a:lnTo>
                  <a:close/>
                </a:path>
              </a:pathLst>
            </a:custGeom>
            <a:solidFill>
              <a:srgbClr val="FFFFFF"/>
            </a:solidFill>
          </p:spPr>
          <p:txBody>
            <a:bodyPr wrap="square" lIns="0" tIns="0" rIns="0" bIns="0" rtlCol="0"/>
            <a:lstStyle/>
            <a:p>
              <a:endParaRPr sz="1391"/>
            </a:p>
          </p:txBody>
        </p:sp>
        <p:sp>
          <p:nvSpPr>
            <p:cNvPr id="5" name="object 5">
              <a:extLst>
                <a:ext uri="{FF2B5EF4-FFF2-40B4-BE49-F238E27FC236}">
                  <a16:creationId xmlns:a16="http://schemas.microsoft.com/office/drawing/2014/main" id="{5E1B12E1-0789-6403-2B9B-60AC0609E849}"/>
                </a:ext>
              </a:extLst>
            </p:cNvPr>
            <p:cNvSpPr/>
            <p:nvPr/>
          </p:nvSpPr>
          <p:spPr>
            <a:xfrm>
              <a:off x="2185416" y="349008"/>
              <a:ext cx="5587365" cy="9406255"/>
            </a:xfrm>
            <a:custGeom>
              <a:avLst/>
              <a:gdLst/>
              <a:ahLst/>
              <a:cxnLst/>
              <a:rect l="l" t="t" r="r" b="b"/>
              <a:pathLst>
                <a:path w="5587365" h="9406255">
                  <a:moveTo>
                    <a:pt x="5586984" y="9398508"/>
                  </a:moveTo>
                  <a:lnTo>
                    <a:pt x="108204" y="9396984"/>
                  </a:lnTo>
                  <a:lnTo>
                    <a:pt x="57912" y="9380220"/>
                  </a:lnTo>
                  <a:lnTo>
                    <a:pt x="56388" y="9378696"/>
                  </a:lnTo>
                  <a:lnTo>
                    <a:pt x="53340" y="9377172"/>
                  </a:lnTo>
                  <a:lnTo>
                    <a:pt x="44196" y="9368028"/>
                  </a:lnTo>
                  <a:lnTo>
                    <a:pt x="41148" y="9366504"/>
                  </a:lnTo>
                  <a:lnTo>
                    <a:pt x="38608" y="9366504"/>
                  </a:lnTo>
                  <a:lnTo>
                    <a:pt x="39624" y="9363456"/>
                  </a:lnTo>
                  <a:lnTo>
                    <a:pt x="30480" y="9354312"/>
                  </a:lnTo>
                  <a:lnTo>
                    <a:pt x="28956" y="9354312"/>
                  </a:lnTo>
                  <a:lnTo>
                    <a:pt x="28956" y="9351264"/>
                  </a:lnTo>
                  <a:lnTo>
                    <a:pt x="27432" y="9349740"/>
                  </a:lnTo>
                  <a:lnTo>
                    <a:pt x="25908" y="9349740"/>
                  </a:lnTo>
                  <a:lnTo>
                    <a:pt x="25908" y="9346692"/>
                  </a:lnTo>
                  <a:lnTo>
                    <a:pt x="24384" y="9346692"/>
                  </a:lnTo>
                  <a:lnTo>
                    <a:pt x="24384" y="9343644"/>
                  </a:lnTo>
                  <a:lnTo>
                    <a:pt x="22860" y="9343644"/>
                  </a:lnTo>
                  <a:lnTo>
                    <a:pt x="22860" y="9340596"/>
                  </a:lnTo>
                  <a:lnTo>
                    <a:pt x="21336" y="9340596"/>
                  </a:lnTo>
                  <a:lnTo>
                    <a:pt x="21336" y="9337548"/>
                  </a:lnTo>
                  <a:lnTo>
                    <a:pt x="19812" y="9337548"/>
                  </a:lnTo>
                  <a:lnTo>
                    <a:pt x="19812" y="9334500"/>
                  </a:lnTo>
                  <a:lnTo>
                    <a:pt x="18288" y="9334500"/>
                  </a:lnTo>
                  <a:lnTo>
                    <a:pt x="18288" y="9331452"/>
                  </a:lnTo>
                  <a:lnTo>
                    <a:pt x="16764" y="9331452"/>
                  </a:lnTo>
                  <a:lnTo>
                    <a:pt x="16764" y="9328404"/>
                  </a:lnTo>
                  <a:lnTo>
                    <a:pt x="15240" y="9328404"/>
                  </a:lnTo>
                  <a:lnTo>
                    <a:pt x="15240" y="9323832"/>
                  </a:lnTo>
                  <a:lnTo>
                    <a:pt x="13716" y="9323832"/>
                  </a:lnTo>
                  <a:lnTo>
                    <a:pt x="13716" y="9319260"/>
                  </a:lnTo>
                  <a:lnTo>
                    <a:pt x="12192" y="9319260"/>
                  </a:lnTo>
                  <a:lnTo>
                    <a:pt x="12192" y="9310116"/>
                  </a:lnTo>
                  <a:lnTo>
                    <a:pt x="10668" y="9310116"/>
                  </a:lnTo>
                  <a:lnTo>
                    <a:pt x="10668" y="63995"/>
                  </a:lnTo>
                  <a:lnTo>
                    <a:pt x="12192" y="54851"/>
                  </a:lnTo>
                  <a:lnTo>
                    <a:pt x="13716" y="48755"/>
                  </a:lnTo>
                  <a:lnTo>
                    <a:pt x="15240" y="45707"/>
                  </a:lnTo>
                  <a:lnTo>
                    <a:pt x="16764" y="41135"/>
                  </a:lnTo>
                  <a:lnTo>
                    <a:pt x="24384" y="25895"/>
                  </a:lnTo>
                  <a:lnTo>
                    <a:pt x="25908" y="24371"/>
                  </a:lnTo>
                  <a:lnTo>
                    <a:pt x="27432" y="21323"/>
                  </a:lnTo>
                  <a:lnTo>
                    <a:pt x="33528" y="15227"/>
                  </a:lnTo>
                  <a:lnTo>
                    <a:pt x="35052" y="12179"/>
                  </a:lnTo>
                  <a:lnTo>
                    <a:pt x="38100" y="9131"/>
                  </a:lnTo>
                  <a:lnTo>
                    <a:pt x="39624" y="6083"/>
                  </a:lnTo>
                  <a:lnTo>
                    <a:pt x="33528" y="0"/>
                  </a:lnTo>
                  <a:lnTo>
                    <a:pt x="31991" y="0"/>
                  </a:lnTo>
                  <a:lnTo>
                    <a:pt x="30480" y="1511"/>
                  </a:lnTo>
                  <a:lnTo>
                    <a:pt x="28956" y="4559"/>
                  </a:lnTo>
                  <a:lnTo>
                    <a:pt x="24384" y="9131"/>
                  </a:lnTo>
                  <a:lnTo>
                    <a:pt x="22860" y="12179"/>
                  </a:lnTo>
                  <a:lnTo>
                    <a:pt x="18288" y="16751"/>
                  </a:lnTo>
                  <a:lnTo>
                    <a:pt x="7620" y="38087"/>
                  </a:lnTo>
                  <a:lnTo>
                    <a:pt x="1524" y="56375"/>
                  </a:lnTo>
                  <a:lnTo>
                    <a:pt x="0" y="68567"/>
                  </a:lnTo>
                  <a:lnTo>
                    <a:pt x="0" y="9305544"/>
                  </a:lnTo>
                  <a:lnTo>
                    <a:pt x="1524" y="9305544"/>
                  </a:lnTo>
                  <a:lnTo>
                    <a:pt x="1524" y="9316212"/>
                  </a:lnTo>
                  <a:lnTo>
                    <a:pt x="3048" y="9316212"/>
                  </a:lnTo>
                  <a:lnTo>
                    <a:pt x="3048" y="9320784"/>
                  </a:lnTo>
                  <a:lnTo>
                    <a:pt x="4572" y="9320784"/>
                  </a:lnTo>
                  <a:lnTo>
                    <a:pt x="4572" y="9325356"/>
                  </a:lnTo>
                  <a:lnTo>
                    <a:pt x="6096" y="9325356"/>
                  </a:lnTo>
                  <a:lnTo>
                    <a:pt x="6096" y="9329928"/>
                  </a:lnTo>
                  <a:lnTo>
                    <a:pt x="7620" y="9329928"/>
                  </a:lnTo>
                  <a:lnTo>
                    <a:pt x="7620" y="9334500"/>
                  </a:lnTo>
                  <a:lnTo>
                    <a:pt x="9144" y="9334500"/>
                  </a:lnTo>
                  <a:lnTo>
                    <a:pt x="9144" y="9337548"/>
                  </a:lnTo>
                  <a:lnTo>
                    <a:pt x="10668" y="9337548"/>
                  </a:lnTo>
                  <a:lnTo>
                    <a:pt x="10668" y="9340596"/>
                  </a:lnTo>
                  <a:lnTo>
                    <a:pt x="12192" y="9340596"/>
                  </a:lnTo>
                  <a:lnTo>
                    <a:pt x="12192" y="9343644"/>
                  </a:lnTo>
                  <a:lnTo>
                    <a:pt x="13716" y="9343644"/>
                  </a:lnTo>
                  <a:lnTo>
                    <a:pt x="13716" y="9346692"/>
                  </a:lnTo>
                  <a:lnTo>
                    <a:pt x="15240" y="9346692"/>
                  </a:lnTo>
                  <a:lnTo>
                    <a:pt x="15240" y="9349740"/>
                  </a:lnTo>
                  <a:lnTo>
                    <a:pt x="16764" y="9349740"/>
                  </a:lnTo>
                  <a:lnTo>
                    <a:pt x="16764" y="9352788"/>
                  </a:lnTo>
                  <a:lnTo>
                    <a:pt x="18288" y="9352788"/>
                  </a:lnTo>
                  <a:lnTo>
                    <a:pt x="18288" y="9355836"/>
                  </a:lnTo>
                  <a:lnTo>
                    <a:pt x="19812" y="9355836"/>
                  </a:lnTo>
                  <a:lnTo>
                    <a:pt x="19812" y="9358884"/>
                  </a:lnTo>
                  <a:lnTo>
                    <a:pt x="21336" y="9358884"/>
                  </a:lnTo>
                  <a:lnTo>
                    <a:pt x="25908" y="9363456"/>
                  </a:lnTo>
                  <a:lnTo>
                    <a:pt x="25908" y="9366504"/>
                  </a:lnTo>
                  <a:lnTo>
                    <a:pt x="27432" y="9366504"/>
                  </a:lnTo>
                  <a:lnTo>
                    <a:pt x="32004" y="9371076"/>
                  </a:lnTo>
                  <a:lnTo>
                    <a:pt x="32004" y="9374124"/>
                  </a:lnTo>
                  <a:lnTo>
                    <a:pt x="33528" y="9372600"/>
                  </a:lnTo>
                  <a:lnTo>
                    <a:pt x="41148" y="9380220"/>
                  </a:lnTo>
                  <a:lnTo>
                    <a:pt x="44196" y="9381744"/>
                  </a:lnTo>
                  <a:lnTo>
                    <a:pt x="48768" y="9386316"/>
                  </a:lnTo>
                  <a:lnTo>
                    <a:pt x="73152" y="9398508"/>
                  </a:lnTo>
                  <a:lnTo>
                    <a:pt x="79248" y="9400032"/>
                  </a:lnTo>
                  <a:lnTo>
                    <a:pt x="92964" y="9404604"/>
                  </a:lnTo>
                  <a:lnTo>
                    <a:pt x="5586984" y="9406128"/>
                  </a:lnTo>
                  <a:lnTo>
                    <a:pt x="5586984" y="9398508"/>
                  </a:lnTo>
                  <a:close/>
                </a:path>
              </a:pathLst>
            </a:custGeom>
            <a:solidFill>
              <a:srgbClr val="E4DFDF"/>
            </a:solidFill>
          </p:spPr>
          <p:txBody>
            <a:bodyPr wrap="square" lIns="0" tIns="0" rIns="0" bIns="0" rtlCol="0"/>
            <a:lstStyle/>
            <a:p>
              <a:endParaRPr sz="1391"/>
            </a:p>
          </p:txBody>
        </p:sp>
        <p:sp>
          <p:nvSpPr>
            <p:cNvPr id="6" name="object 6">
              <a:extLst>
                <a:ext uri="{FF2B5EF4-FFF2-40B4-BE49-F238E27FC236}">
                  <a16:creationId xmlns:a16="http://schemas.microsoft.com/office/drawing/2014/main" id="{4B5E26C5-8469-E8A8-A81E-50BB45A98073}"/>
                </a:ext>
              </a:extLst>
            </p:cNvPr>
            <p:cNvSpPr/>
            <p:nvPr/>
          </p:nvSpPr>
          <p:spPr>
            <a:xfrm>
              <a:off x="2768822" y="8843390"/>
              <a:ext cx="313055" cy="241300"/>
            </a:xfrm>
            <a:custGeom>
              <a:avLst/>
              <a:gdLst/>
              <a:ahLst/>
              <a:cxnLst/>
              <a:rect l="l" t="t" r="r" b="b"/>
              <a:pathLst>
                <a:path w="313055" h="241300">
                  <a:moveTo>
                    <a:pt x="312896" y="175450"/>
                  </a:moveTo>
                  <a:lnTo>
                    <a:pt x="257936" y="175450"/>
                  </a:lnTo>
                  <a:lnTo>
                    <a:pt x="257866" y="120491"/>
                  </a:lnTo>
                  <a:lnTo>
                    <a:pt x="257341" y="109156"/>
                  </a:lnTo>
                  <a:lnTo>
                    <a:pt x="235755" y="71913"/>
                  </a:lnTo>
                  <a:lnTo>
                    <a:pt x="219741" y="68675"/>
                  </a:lnTo>
                  <a:lnTo>
                    <a:pt x="151066" y="68675"/>
                  </a:lnTo>
                  <a:lnTo>
                    <a:pt x="151637" y="59738"/>
                  </a:lnTo>
                  <a:lnTo>
                    <a:pt x="171461" y="21145"/>
                  </a:lnTo>
                  <a:lnTo>
                    <a:pt x="214717" y="595"/>
                  </a:lnTo>
                  <a:lnTo>
                    <a:pt x="225837" y="0"/>
                  </a:lnTo>
                  <a:lnTo>
                    <a:pt x="238116" y="833"/>
                  </a:lnTo>
                  <a:lnTo>
                    <a:pt x="279606" y="19621"/>
                  </a:lnTo>
                  <a:lnTo>
                    <a:pt x="305743" y="61713"/>
                  </a:lnTo>
                  <a:lnTo>
                    <a:pt x="312896" y="108299"/>
                  </a:lnTo>
                  <a:lnTo>
                    <a:pt x="312896" y="175450"/>
                  </a:lnTo>
                  <a:close/>
                </a:path>
                <a:path w="313055" h="241300">
                  <a:moveTo>
                    <a:pt x="312896" y="241077"/>
                  </a:moveTo>
                  <a:lnTo>
                    <a:pt x="0" y="241077"/>
                  </a:lnTo>
                  <a:lnTo>
                    <a:pt x="114" y="112775"/>
                  </a:lnTo>
                  <a:lnTo>
                    <a:pt x="5786" y="71516"/>
                  </a:lnTo>
                  <a:lnTo>
                    <a:pt x="30170" y="30718"/>
                  </a:lnTo>
                  <a:lnTo>
                    <a:pt x="68827" y="13025"/>
                  </a:lnTo>
                  <a:lnTo>
                    <a:pt x="80867" y="12191"/>
                  </a:lnTo>
                  <a:lnTo>
                    <a:pt x="89725" y="12739"/>
                  </a:lnTo>
                  <a:lnTo>
                    <a:pt x="125301" y="28574"/>
                  </a:lnTo>
                  <a:lnTo>
                    <a:pt x="148018" y="68675"/>
                  </a:lnTo>
                  <a:lnTo>
                    <a:pt x="210597" y="68675"/>
                  </a:lnTo>
                  <a:lnTo>
                    <a:pt x="202977" y="70199"/>
                  </a:lnTo>
                  <a:lnTo>
                    <a:pt x="190785" y="79343"/>
                  </a:lnTo>
                  <a:lnTo>
                    <a:pt x="91535" y="79343"/>
                  </a:lnTo>
                  <a:lnTo>
                    <a:pt x="55828" y="105441"/>
                  </a:lnTo>
                  <a:lnTo>
                    <a:pt x="53339" y="125063"/>
                  </a:lnTo>
                  <a:lnTo>
                    <a:pt x="53339" y="175450"/>
                  </a:lnTo>
                  <a:lnTo>
                    <a:pt x="312896" y="175450"/>
                  </a:lnTo>
                  <a:lnTo>
                    <a:pt x="312896" y="241077"/>
                  </a:lnTo>
                  <a:close/>
                </a:path>
                <a:path w="313055" h="241300">
                  <a:moveTo>
                    <a:pt x="175450" y="175450"/>
                  </a:moveTo>
                  <a:lnTo>
                    <a:pt x="131254" y="175450"/>
                  </a:lnTo>
                  <a:lnTo>
                    <a:pt x="131254" y="117443"/>
                  </a:lnTo>
                  <a:lnTo>
                    <a:pt x="129730" y="109823"/>
                  </a:lnTo>
                  <a:lnTo>
                    <a:pt x="123634" y="94583"/>
                  </a:lnTo>
                  <a:lnTo>
                    <a:pt x="118967" y="90011"/>
                  </a:lnTo>
                  <a:lnTo>
                    <a:pt x="106775" y="80867"/>
                  </a:lnTo>
                  <a:lnTo>
                    <a:pt x="99155" y="79343"/>
                  </a:lnTo>
                  <a:lnTo>
                    <a:pt x="190785" y="79343"/>
                  </a:lnTo>
                  <a:lnTo>
                    <a:pt x="184594" y="85439"/>
                  </a:lnTo>
                  <a:lnTo>
                    <a:pt x="181546" y="93059"/>
                  </a:lnTo>
                  <a:lnTo>
                    <a:pt x="178665" y="99059"/>
                  </a:lnTo>
                  <a:lnTo>
                    <a:pt x="176783" y="105632"/>
                  </a:lnTo>
                  <a:lnTo>
                    <a:pt x="175760" y="112775"/>
                  </a:lnTo>
                  <a:lnTo>
                    <a:pt x="175572" y="117443"/>
                  </a:lnTo>
                  <a:lnTo>
                    <a:pt x="175450" y="175450"/>
                  </a:lnTo>
                  <a:close/>
                </a:path>
              </a:pathLst>
            </a:custGeom>
            <a:solidFill>
              <a:srgbClr val="000000"/>
            </a:solidFill>
          </p:spPr>
          <p:txBody>
            <a:bodyPr wrap="square" lIns="0" tIns="0" rIns="0" bIns="0" rtlCol="0"/>
            <a:lstStyle/>
            <a:p>
              <a:endParaRPr sz="1391"/>
            </a:p>
          </p:txBody>
        </p:sp>
        <p:pic>
          <p:nvPicPr>
            <p:cNvPr id="7" name="object 7">
              <a:extLst>
                <a:ext uri="{FF2B5EF4-FFF2-40B4-BE49-F238E27FC236}">
                  <a16:creationId xmlns:a16="http://schemas.microsoft.com/office/drawing/2014/main" id="{67F6ED55-125B-3D44-39B3-2D80F4753A34}"/>
                </a:ext>
              </a:extLst>
            </p:cNvPr>
            <p:cNvPicPr/>
            <p:nvPr/>
          </p:nvPicPr>
          <p:blipFill>
            <a:blip r:embed="rId3" cstate="print"/>
            <a:stretch>
              <a:fillRect/>
            </a:stretch>
          </p:blipFill>
          <p:spPr>
            <a:xfrm>
              <a:off x="2843593" y="8600789"/>
              <a:ext cx="242635" cy="224218"/>
            </a:xfrm>
            <a:prstGeom prst="rect">
              <a:avLst/>
            </a:prstGeom>
          </p:spPr>
        </p:pic>
        <p:pic>
          <p:nvPicPr>
            <p:cNvPr id="8" name="object 8">
              <a:extLst>
                <a:ext uri="{FF2B5EF4-FFF2-40B4-BE49-F238E27FC236}">
                  <a16:creationId xmlns:a16="http://schemas.microsoft.com/office/drawing/2014/main" id="{D4CF9E79-A31C-6B84-C5F9-86A36FF1F0BF}"/>
                </a:ext>
              </a:extLst>
            </p:cNvPr>
            <p:cNvPicPr/>
            <p:nvPr/>
          </p:nvPicPr>
          <p:blipFill>
            <a:blip r:embed="rId4" cstate="print"/>
            <a:stretch>
              <a:fillRect/>
            </a:stretch>
          </p:blipFill>
          <p:spPr>
            <a:xfrm>
              <a:off x="2843593" y="8355139"/>
              <a:ext cx="238125" cy="216598"/>
            </a:xfrm>
            <a:prstGeom prst="rect">
              <a:avLst/>
            </a:prstGeom>
          </p:spPr>
        </p:pic>
        <p:pic>
          <p:nvPicPr>
            <p:cNvPr id="9" name="object 9">
              <a:extLst>
                <a:ext uri="{FF2B5EF4-FFF2-40B4-BE49-F238E27FC236}">
                  <a16:creationId xmlns:a16="http://schemas.microsoft.com/office/drawing/2014/main" id="{D5462D4D-1984-3FA0-6308-02A2EA8FCC7A}"/>
                </a:ext>
              </a:extLst>
            </p:cNvPr>
            <p:cNvPicPr/>
            <p:nvPr/>
          </p:nvPicPr>
          <p:blipFill>
            <a:blip r:embed="rId5" cstate="print"/>
            <a:stretch>
              <a:fillRect/>
            </a:stretch>
          </p:blipFill>
          <p:spPr>
            <a:xfrm>
              <a:off x="2843593" y="8103394"/>
              <a:ext cx="242697" cy="224218"/>
            </a:xfrm>
            <a:prstGeom prst="rect">
              <a:avLst/>
            </a:prstGeom>
          </p:spPr>
        </p:pic>
        <p:sp>
          <p:nvSpPr>
            <p:cNvPr id="10" name="object 10">
              <a:extLst>
                <a:ext uri="{FF2B5EF4-FFF2-40B4-BE49-F238E27FC236}">
                  <a16:creationId xmlns:a16="http://schemas.microsoft.com/office/drawing/2014/main" id="{F6B3ED38-C010-CB7A-84EA-298AEEACA508}"/>
                </a:ext>
              </a:extLst>
            </p:cNvPr>
            <p:cNvSpPr/>
            <p:nvPr/>
          </p:nvSpPr>
          <p:spPr>
            <a:xfrm>
              <a:off x="2752052" y="7688389"/>
              <a:ext cx="332740" cy="404495"/>
            </a:xfrm>
            <a:custGeom>
              <a:avLst/>
              <a:gdLst/>
              <a:ahLst/>
              <a:cxnLst/>
              <a:rect l="l" t="t" r="r" b="b"/>
              <a:pathLst>
                <a:path w="332739" h="404495">
                  <a:moveTo>
                    <a:pt x="65633" y="199834"/>
                  </a:moveTo>
                  <a:lnTo>
                    <a:pt x="41148" y="164693"/>
                  </a:lnTo>
                  <a:lnTo>
                    <a:pt x="22860" y="164693"/>
                  </a:lnTo>
                  <a:lnTo>
                    <a:pt x="0" y="199834"/>
                  </a:lnTo>
                  <a:lnTo>
                    <a:pt x="571" y="207314"/>
                  </a:lnTo>
                  <a:lnTo>
                    <a:pt x="22860" y="234886"/>
                  </a:lnTo>
                  <a:lnTo>
                    <a:pt x="41148" y="234886"/>
                  </a:lnTo>
                  <a:lnTo>
                    <a:pt x="65633" y="199834"/>
                  </a:lnTo>
                  <a:close/>
                </a:path>
                <a:path w="332739" h="404495">
                  <a:moveTo>
                    <a:pt x="329653" y="306616"/>
                  </a:moveTo>
                  <a:lnTo>
                    <a:pt x="143446" y="306616"/>
                  </a:lnTo>
                  <a:lnTo>
                    <a:pt x="143446" y="259372"/>
                  </a:lnTo>
                  <a:lnTo>
                    <a:pt x="94576" y="259372"/>
                  </a:lnTo>
                  <a:lnTo>
                    <a:pt x="94576" y="306616"/>
                  </a:lnTo>
                  <a:lnTo>
                    <a:pt x="71628" y="306616"/>
                  </a:lnTo>
                  <a:lnTo>
                    <a:pt x="65532" y="305092"/>
                  </a:lnTo>
                  <a:lnTo>
                    <a:pt x="60960" y="300520"/>
                  </a:lnTo>
                  <a:lnTo>
                    <a:pt x="56388" y="297472"/>
                  </a:lnTo>
                  <a:lnTo>
                    <a:pt x="54864" y="289852"/>
                  </a:lnTo>
                  <a:lnTo>
                    <a:pt x="54864" y="270040"/>
                  </a:lnTo>
                  <a:lnTo>
                    <a:pt x="56388" y="265468"/>
                  </a:lnTo>
                  <a:lnTo>
                    <a:pt x="56388" y="262420"/>
                  </a:lnTo>
                  <a:lnTo>
                    <a:pt x="57912" y="259372"/>
                  </a:lnTo>
                  <a:lnTo>
                    <a:pt x="9042" y="248704"/>
                  </a:lnTo>
                  <a:lnTo>
                    <a:pt x="7518" y="251752"/>
                  </a:lnTo>
                  <a:lnTo>
                    <a:pt x="4470" y="266992"/>
                  </a:lnTo>
                  <a:lnTo>
                    <a:pt x="3594" y="272986"/>
                  </a:lnTo>
                  <a:lnTo>
                    <a:pt x="3136" y="279565"/>
                  </a:lnTo>
                  <a:lnTo>
                    <a:pt x="2971" y="286702"/>
                  </a:lnTo>
                  <a:lnTo>
                    <a:pt x="3048" y="297472"/>
                  </a:lnTo>
                  <a:lnTo>
                    <a:pt x="15532" y="341858"/>
                  </a:lnTo>
                  <a:lnTo>
                    <a:pt x="54876" y="368427"/>
                  </a:lnTo>
                  <a:lnTo>
                    <a:pt x="77812" y="370713"/>
                  </a:lnTo>
                  <a:lnTo>
                    <a:pt x="94576" y="370713"/>
                  </a:lnTo>
                  <a:lnTo>
                    <a:pt x="94576" y="404342"/>
                  </a:lnTo>
                  <a:lnTo>
                    <a:pt x="143446" y="404342"/>
                  </a:lnTo>
                  <a:lnTo>
                    <a:pt x="143446" y="370713"/>
                  </a:lnTo>
                  <a:lnTo>
                    <a:pt x="329653" y="370713"/>
                  </a:lnTo>
                  <a:lnTo>
                    <a:pt x="329653" y="306616"/>
                  </a:lnTo>
                  <a:close/>
                </a:path>
                <a:path w="332739" h="404495">
                  <a:moveTo>
                    <a:pt x="329666" y="167741"/>
                  </a:moveTo>
                  <a:lnTo>
                    <a:pt x="94589" y="167741"/>
                  </a:lnTo>
                  <a:lnTo>
                    <a:pt x="94589" y="233362"/>
                  </a:lnTo>
                  <a:lnTo>
                    <a:pt x="329666" y="233362"/>
                  </a:lnTo>
                  <a:lnTo>
                    <a:pt x="329666" y="167741"/>
                  </a:lnTo>
                  <a:close/>
                </a:path>
                <a:path w="332739" h="404495">
                  <a:moveTo>
                    <a:pt x="332701" y="27432"/>
                  </a:moveTo>
                  <a:lnTo>
                    <a:pt x="331177" y="19812"/>
                  </a:lnTo>
                  <a:lnTo>
                    <a:pt x="328129" y="7620"/>
                  </a:lnTo>
                  <a:lnTo>
                    <a:pt x="328129" y="3048"/>
                  </a:lnTo>
                  <a:lnTo>
                    <a:pt x="326605" y="0"/>
                  </a:lnTo>
                  <a:lnTo>
                    <a:pt x="277749" y="10668"/>
                  </a:lnTo>
                  <a:lnTo>
                    <a:pt x="277749" y="12192"/>
                  </a:lnTo>
                  <a:lnTo>
                    <a:pt x="279273" y="15240"/>
                  </a:lnTo>
                  <a:lnTo>
                    <a:pt x="279273" y="21336"/>
                  </a:lnTo>
                  <a:lnTo>
                    <a:pt x="280797" y="24384"/>
                  </a:lnTo>
                  <a:lnTo>
                    <a:pt x="280797" y="30480"/>
                  </a:lnTo>
                  <a:lnTo>
                    <a:pt x="279273" y="35052"/>
                  </a:lnTo>
                  <a:lnTo>
                    <a:pt x="274701" y="44196"/>
                  </a:lnTo>
                  <a:lnTo>
                    <a:pt x="268605" y="47244"/>
                  </a:lnTo>
                  <a:lnTo>
                    <a:pt x="264033" y="48768"/>
                  </a:lnTo>
                  <a:lnTo>
                    <a:pt x="143446" y="48768"/>
                  </a:lnTo>
                  <a:lnTo>
                    <a:pt x="143446" y="4572"/>
                  </a:lnTo>
                  <a:lnTo>
                    <a:pt x="94576" y="4572"/>
                  </a:lnTo>
                  <a:lnTo>
                    <a:pt x="94576" y="48768"/>
                  </a:lnTo>
                  <a:lnTo>
                    <a:pt x="39624" y="48768"/>
                  </a:lnTo>
                  <a:lnTo>
                    <a:pt x="39624" y="112877"/>
                  </a:lnTo>
                  <a:lnTo>
                    <a:pt x="94576" y="112877"/>
                  </a:lnTo>
                  <a:lnTo>
                    <a:pt x="94576" y="144881"/>
                  </a:lnTo>
                  <a:lnTo>
                    <a:pt x="143446" y="144881"/>
                  </a:lnTo>
                  <a:lnTo>
                    <a:pt x="143446" y="112877"/>
                  </a:lnTo>
                  <a:lnTo>
                    <a:pt x="265557" y="112877"/>
                  </a:lnTo>
                  <a:lnTo>
                    <a:pt x="276656" y="112306"/>
                  </a:lnTo>
                  <a:lnTo>
                    <a:pt x="317385" y="92303"/>
                  </a:lnTo>
                  <a:lnTo>
                    <a:pt x="332384" y="47244"/>
                  </a:lnTo>
                  <a:lnTo>
                    <a:pt x="332701" y="35052"/>
                  </a:lnTo>
                  <a:lnTo>
                    <a:pt x="332701" y="27432"/>
                  </a:lnTo>
                  <a:close/>
                </a:path>
              </a:pathLst>
            </a:custGeom>
            <a:solidFill>
              <a:srgbClr val="000000"/>
            </a:solidFill>
          </p:spPr>
          <p:txBody>
            <a:bodyPr wrap="square" lIns="0" tIns="0" rIns="0" bIns="0" rtlCol="0"/>
            <a:lstStyle/>
            <a:p>
              <a:endParaRPr sz="1391"/>
            </a:p>
          </p:txBody>
        </p:sp>
        <p:pic>
          <p:nvPicPr>
            <p:cNvPr id="11" name="object 11">
              <a:extLst>
                <a:ext uri="{FF2B5EF4-FFF2-40B4-BE49-F238E27FC236}">
                  <a16:creationId xmlns:a16="http://schemas.microsoft.com/office/drawing/2014/main" id="{627AE991-E52A-5930-1C94-297D38713566}"/>
                </a:ext>
              </a:extLst>
            </p:cNvPr>
            <p:cNvPicPr/>
            <p:nvPr/>
          </p:nvPicPr>
          <p:blipFill>
            <a:blip r:embed="rId6" cstate="print"/>
            <a:stretch>
              <a:fillRect/>
            </a:stretch>
          </p:blipFill>
          <p:spPr>
            <a:xfrm>
              <a:off x="2843593" y="7467123"/>
              <a:ext cx="242697" cy="210502"/>
            </a:xfrm>
            <a:prstGeom prst="rect">
              <a:avLst/>
            </a:prstGeom>
          </p:spPr>
        </p:pic>
        <p:pic>
          <p:nvPicPr>
            <p:cNvPr id="12" name="object 12">
              <a:extLst>
                <a:ext uri="{FF2B5EF4-FFF2-40B4-BE49-F238E27FC236}">
                  <a16:creationId xmlns:a16="http://schemas.microsoft.com/office/drawing/2014/main" id="{DC006F12-1C9E-8003-B4F2-552730352A5A}"/>
                </a:ext>
              </a:extLst>
            </p:cNvPr>
            <p:cNvPicPr/>
            <p:nvPr/>
          </p:nvPicPr>
          <p:blipFill>
            <a:blip r:embed="rId7" cstate="print"/>
            <a:stretch>
              <a:fillRect/>
            </a:stretch>
          </p:blipFill>
          <p:spPr>
            <a:xfrm>
              <a:off x="2843680" y="7152798"/>
              <a:ext cx="242610" cy="210597"/>
            </a:xfrm>
            <a:prstGeom prst="rect">
              <a:avLst/>
            </a:prstGeom>
          </p:spPr>
        </p:pic>
        <p:pic>
          <p:nvPicPr>
            <p:cNvPr id="13" name="object 13">
              <a:extLst>
                <a:ext uri="{FF2B5EF4-FFF2-40B4-BE49-F238E27FC236}">
                  <a16:creationId xmlns:a16="http://schemas.microsoft.com/office/drawing/2014/main" id="{DA5D50CC-F992-3395-2E52-AE613BDF58D8}"/>
                </a:ext>
              </a:extLst>
            </p:cNvPr>
            <p:cNvPicPr/>
            <p:nvPr/>
          </p:nvPicPr>
          <p:blipFill>
            <a:blip r:embed="rId8" cstate="print"/>
            <a:stretch>
              <a:fillRect/>
            </a:stretch>
          </p:blipFill>
          <p:spPr>
            <a:xfrm>
              <a:off x="2843593" y="6899528"/>
              <a:ext cx="238125" cy="216693"/>
            </a:xfrm>
            <a:prstGeom prst="rect">
              <a:avLst/>
            </a:prstGeom>
          </p:spPr>
        </p:pic>
        <p:sp>
          <p:nvSpPr>
            <p:cNvPr id="14" name="object 14">
              <a:extLst>
                <a:ext uri="{FF2B5EF4-FFF2-40B4-BE49-F238E27FC236}">
                  <a16:creationId xmlns:a16="http://schemas.microsoft.com/office/drawing/2014/main" id="{A04F6EED-1A67-A5B8-0B91-4E8FD75CFE2D}"/>
                </a:ext>
              </a:extLst>
            </p:cNvPr>
            <p:cNvSpPr/>
            <p:nvPr/>
          </p:nvSpPr>
          <p:spPr>
            <a:xfrm>
              <a:off x="2768816" y="6641693"/>
              <a:ext cx="879475" cy="2449195"/>
            </a:xfrm>
            <a:custGeom>
              <a:avLst/>
              <a:gdLst/>
              <a:ahLst/>
              <a:cxnLst/>
              <a:rect l="l" t="t" r="r" b="b"/>
              <a:pathLst>
                <a:path w="879475" h="2449195">
                  <a:moveTo>
                    <a:pt x="315937" y="134340"/>
                  </a:moveTo>
                  <a:lnTo>
                    <a:pt x="306336" y="95656"/>
                  </a:lnTo>
                  <a:lnTo>
                    <a:pt x="294513" y="80873"/>
                  </a:lnTo>
                  <a:lnTo>
                    <a:pt x="288417" y="74777"/>
                  </a:lnTo>
                  <a:lnTo>
                    <a:pt x="280797" y="70205"/>
                  </a:lnTo>
                  <a:lnTo>
                    <a:pt x="274701" y="67157"/>
                  </a:lnTo>
                  <a:lnTo>
                    <a:pt x="274701" y="64109"/>
                  </a:lnTo>
                  <a:lnTo>
                    <a:pt x="312889" y="64109"/>
                  </a:lnTo>
                  <a:lnTo>
                    <a:pt x="312889" y="0"/>
                  </a:lnTo>
                  <a:lnTo>
                    <a:pt x="264033" y="0"/>
                  </a:lnTo>
                  <a:lnTo>
                    <a:pt x="264033" y="112877"/>
                  </a:lnTo>
                  <a:lnTo>
                    <a:pt x="263486" y="120586"/>
                  </a:lnTo>
                  <a:lnTo>
                    <a:pt x="238760" y="153682"/>
                  </a:lnTo>
                  <a:lnTo>
                    <a:pt x="195351" y="163258"/>
                  </a:lnTo>
                  <a:lnTo>
                    <a:pt x="185331" y="162737"/>
                  </a:lnTo>
                  <a:lnTo>
                    <a:pt x="146304" y="149923"/>
                  </a:lnTo>
                  <a:lnTo>
                    <a:pt x="126682" y="112877"/>
                  </a:lnTo>
                  <a:lnTo>
                    <a:pt x="127254" y="105397"/>
                  </a:lnTo>
                  <a:lnTo>
                    <a:pt x="151904" y="73037"/>
                  </a:lnTo>
                  <a:lnTo>
                    <a:pt x="195351" y="64109"/>
                  </a:lnTo>
                  <a:lnTo>
                    <a:pt x="205359" y="64414"/>
                  </a:lnTo>
                  <a:lnTo>
                    <a:pt x="245884" y="76873"/>
                  </a:lnTo>
                  <a:lnTo>
                    <a:pt x="264033" y="112877"/>
                  </a:lnTo>
                  <a:lnTo>
                    <a:pt x="264033" y="0"/>
                  </a:lnTo>
                  <a:lnTo>
                    <a:pt x="0" y="0"/>
                  </a:lnTo>
                  <a:lnTo>
                    <a:pt x="0" y="65633"/>
                  </a:lnTo>
                  <a:lnTo>
                    <a:pt x="117436" y="65633"/>
                  </a:lnTo>
                  <a:lnTo>
                    <a:pt x="117436" y="67157"/>
                  </a:lnTo>
                  <a:lnTo>
                    <a:pt x="111340" y="70205"/>
                  </a:lnTo>
                  <a:lnTo>
                    <a:pt x="105244" y="74777"/>
                  </a:lnTo>
                  <a:lnTo>
                    <a:pt x="97624" y="79349"/>
                  </a:lnTo>
                  <a:lnTo>
                    <a:pt x="76860" y="115735"/>
                  </a:lnTo>
                  <a:lnTo>
                    <a:pt x="74764" y="134302"/>
                  </a:lnTo>
                  <a:lnTo>
                    <a:pt x="75552" y="145592"/>
                  </a:lnTo>
                  <a:lnTo>
                    <a:pt x="88480" y="181546"/>
                  </a:lnTo>
                  <a:lnTo>
                    <a:pt x="116179" y="209232"/>
                  </a:lnTo>
                  <a:lnTo>
                    <a:pt x="158889" y="225653"/>
                  </a:lnTo>
                  <a:lnTo>
                    <a:pt x="195351" y="228892"/>
                  </a:lnTo>
                  <a:lnTo>
                    <a:pt x="214198" y="228053"/>
                  </a:lnTo>
                  <a:lnTo>
                    <a:pt x="262509" y="216700"/>
                  </a:lnTo>
                  <a:lnTo>
                    <a:pt x="294436" y="192163"/>
                  </a:lnTo>
                  <a:lnTo>
                    <a:pt x="315087" y="146824"/>
                  </a:lnTo>
                  <a:lnTo>
                    <a:pt x="315937" y="134340"/>
                  </a:lnTo>
                  <a:close/>
                </a:path>
                <a:path w="879475" h="2449195">
                  <a:moveTo>
                    <a:pt x="876109" y="1917852"/>
                  </a:moveTo>
                  <a:lnTo>
                    <a:pt x="726465" y="1917852"/>
                  </a:lnTo>
                  <a:lnTo>
                    <a:pt x="713308" y="1918423"/>
                  </a:lnTo>
                  <a:lnTo>
                    <a:pt x="669658" y="1933041"/>
                  </a:lnTo>
                  <a:lnTo>
                    <a:pt x="643775" y="1965502"/>
                  </a:lnTo>
                  <a:lnTo>
                    <a:pt x="637984" y="1998726"/>
                  </a:lnTo>
                  <a:lnTo>
                    <a:pt x="638822" y="2011006"/>
                  </a:lnTo>
                  <a:lnTo>
                    <a:pt x="656463" y="2051354"/>
                  </a:lnTo>
                  <a:lnTo>
                    <a:pt x="682180" y="2068918"/>
                  </a:lnTo>
                  <a:lnTo>
                    <a:pt x="682180" y="2070442"/>
                  </a:lnTo>
                  <a:lnTo>
                    <a:pt x="563206" y="2070442"/>
                  </a:lnTo>
                  <a:lnTo>
                    <a:pt x="563206" y="2134552"/>
                  </a:lnTo>
                  <a:lnTo>
                    <a:pt x="876109" y="2134552"/>
                  </a:lnTo>
                  <a:lnTo>
                    <a:pt x="876109" y="2068918"/>
                  </a:lnTo>
                  <a:lnTo>
                    <a:pt x="740181" y="2068918"/>
                  </a:lnTo>
                  <a:lnTo>
                    <a:pt x="732713" y="2068614"/>
                  </a:lnTo>
                  <a:lnTo>
                    <a:pt x="726084" y="2067585"/>
                  </a:lnTo>
                  <a:lnTo>
                    <a:pt x="720039" y="2065705"/>
                  </a:lnTo>
                  <a:lnTo>
                    <a:pt x="714273" y="2062822"/>
                  </a:lnTo>
                  <a:lnTo>
                    <a:pt x="706653" y="2059774"/>
                  </a:lnTo>
                  <a:lnTo>
                    <a:pt x="697509" y="2047582"/>
                  </a:lnTo>
                  <a:lnTo>
                    <a:pt x="694461" y="2041486"/>
                  </a:lnTo>
                  <a:lnTo>
                    <a:pt x="691413" y="2032342"/>
                  </a:lnTo>
                  <a:lnTo>
                    <a:pt x="691413" y="2024722"/>
                  </a:lnTo>
                  <a:lnTo>
                    <a:pt x="710780" y="1988388"/>
                  </a:lnTo>
                  <a:lnTo>
                    <a:pt x="737133" y="1981962"/>
                  </a:lnTo>
                  <a:lnTo>
                    <a:pt x="876109" y="1981962"/>
                  </a:lnTo>
                  <a:lnTo>
                    <a:pt x="876109" y="1917852"/>
                  </a:lnTo>
                  <a:close/>
                </a:path>
                <a:path w="879475" h="2449195">
                  <a:moveTo>
                    <a:pt x="879157" y="2302383"/>
                  </a:moveTo>
                  <a:lnTo>
                    <a:pt x="874014" y="2261578"/>
                  </a:lnTo>
                  <a:lnTo>
                    <a:pt x="852982" y="2217229"/>
                  </a:lnTo>
                  <a:lnTo>
                    <a:pt x="820242" y="2186330"/>
                  </a:lnTo>
                  <a:lnTo>
                    <a:pt x="779526" y="2169769"/>
                  </a:lnTo>
                  <a:lnTo>
                    <a:pt x="769239" y="2168080"/>
                  </a:lnTo>
                  <a:lnTo>
                    <a:pt x="769239" y="2233701"/>
                  </a:lnTo>
                  <a:lnTo>
                    <a:pt x="776859" y="2235225"/>
                  </a:lnTo>
                  <a:lnTo>
                    <a:pt x="784479" y="2238273"/>
                  </a:lnTo>
                  <a:lnTo>
                    <a:pt x="790575" y="2242845"/>
                  </a:lnTo>
                  <a:lnTo>
                    <a:pt x="796671" y="2245893"/>
                  </a:lnTo>
                  <a:lnTo>
                    <a:pt x="802767" y="2250465"/>
                  </a:lnTo>
                  <a:lnTo>
                    <a:pt x="812012" y="2262657"/>
                  </a:lnTo>
                  <a:lnTo>
                    <a:pt x="818108" y="2277999"/>
                  </a:lnTo>
                  <a:lnTo>
                    <a:pt x="821156" y="2293239"/>
                  </a:lnTo>
                  <a:lnTo>
                    <a:pt x="821156" y="2302383"/>
                  </a:lnTo>
                  <a:lnTo>
                    <a:pt x="808964" y="2343531"/>
                  </a:lnTo>
                  <a:lnTo>
                    <a:pt x="775335" y="2371052"/>
                  </a:lnTo>
                  <a:lnTo>
                    <a:pt x="735177" y="2381135"/>
                  </a:lnTo>
                  <a:lnTo>
                    <a:pt x="718858" y="2381720"/>
                  </a:lnTo>
                  <a:lnTo>
                    <a:pt x="703402" y="2381135"/>
                  </a:lnTo>
                  <a:lnTo>
                    <a:pt x="663892" y="2371052"/>
                  </a:lnTo>
                  <a:lnTo>
                    <a:pt x="628840" y="2343531"/>
                  </a:lnTo>
                  <a:lnTo>
                    <a:pt x="616559" y="2300859"/>
                  </a:lnTo>
                  <a:lnTo>
                    <a:pt x="616559" y="2293239"/>
                  </a:lnTo>
                  <a:lnTo>
                    <a:pt x="636460" y="2250465"/>
                  </a:lnTo>
                  <a:lnTo>
                    <a:pt x="673036" y="2233701"/>
                  </a:lnTo>
                  <a:lnTo>
                    <a:pt x="673036" y="2168080"/>
                  </a:lnTo>
                  <a:lnTo>
                    <a:pt x="635101" y="2176653"/>
                  </a:lnTo>
                  <a:lnTo>
                    <a:pt x="596531" y="2202891"/>
                  </a:lnTo>
                  <a:lnTo>
                    <a:pt x="570268" y="2240851"/>
                  </a:lnTo>
                  <a:lnTo>
                    <a:pt x="559193" y="2289797"/>
                  </a:lnTo>
                  <a:lnTo>
                    <a:pt x="558647" y="2302383"/>
                  </a:lnTo>
                  <a:lnTo>
                    <a:pt x="559790" y="2322639"/>
                  </a:lnTo>
                  <a:lnTo>
                    <a:pt x="568934" y="2360333"/>
                  </a:lnTo>
                  <a:lnTo>
                    <a:pt x="600938" y="2406485"/>
                  </a:lnTo>
                  <a:lnTo>
                    <a:pt x="631888" y="2428964"/>
                  </a:lnTo>
                  <a:lnTo>
                    <a:pt x="671944" y="2443530"/>
                  </a:lnTo>
                  <a:lnTo>
                    <a:pt x="718858" y="2448877"/>
                  </a:lnTo>
                  <a:lnTo>
                    <a:pt x="743191" y="2447709"/>
                  </a:lnTo>
                  <a:lnTo>
                    <a:pt x="786663" y="2437904"/>
                  </a:lnTo>
                  <a:lnTo>
                    <a:pt x="823010" y="2418943"/>
                  </a:lnTo>
                  <a:lnTo>
                    <a:pt x="860780" y="2377148"/>
                  </a:lnTo>
                  <a:lnTo>
                    <a:pt x="878014" y="2323287"/>
                  </a:lnTo>
                  <a:lnTo>
                    <a:pt x="879157" y="2302383"/>
                  </a:lnTo>
                  <a:close/>
                </a:path>
              </a:pathLst>
            </a:custGeom>
            <a:solidFill>
              <a:srgbClr val="000000"/>
            </a:solidFill>
          </p:spPr>
          <p:txBody>
            <a:bodyPr wrap="square" lIns="0" tIns="0" rIns="0" bIns="0" rtlCol="0"/>
            <a:lstStyle/>
            <a:p>
              <a:endParaRPr sz="1391"/>
            </a:p>
          </p:txBody>
        </p:sp>
        <p:pic>
          <p:nvPicPr>
            <p:cNvPr id="15" name="object 15">
              <a:extLst>
                <a:ext uri="{FF2B5EF4-FFF2-40B4-BE49-F238E27FC236}">
                  <a16:creationId xmlns:a16="http://schemas.microsoft.com/office/drawing/2014/main" id="{F3CDE588-8233-A3A7-738F-EFA2FFBE9634}"/>
                </a:ext>
              </a:extLst>
            </p:cNvPr>
            <p:cNvPicPr/>
            <p:nvPr/>
          </p:nvPicPr>
          <p:blipFill>
            <a:blip r:embed="rId9" cstate="print"/>
            <a:stretch>
              <a:fillRect/>
            </a:stretch>
          </p:blipFill>
          <p:spPr>
            <a:xfrm>
              <a:off x="3406931" y="8323040"/>
              <a:ext cx="240988" cy="209073"/>
            </a:xfrm>
            <a:prstGeom prst="rect">
              <a:avLst/>
            </a:prstGeom>
          </p:spPr>
        </p:pic>
        <p:sp>
          <p:nvSpPr>
            <p:cNvPr id="16" name="object 16">
              <a:extLst>
                <a:ext uri="{FF2B5EF4-FFF2-40B4-BE49-F238E27FC236}">
                  <a16:creationId xmlns:a16="http://schemas.microsoft.com/office/drawing/2014/main" id="{EA67D435-07AD-EE11-604A-2B6A45D01128}"/>
                </a:ext>
              </a:extLst>
            </p:cNvPr>
            <p:cNvSpPr/>
            <p:nvPr/>
          </p:nvSpPr>
          <p:spPr>
            <a:xfrm>
              <a:off x="3332035" y="8115591"/>
              <a:ext cx="313055" cy="169545"/>
            </a:xfrm>
            <a:custGeom>
              <a:avLst/>
              <a:gdLst/>
              <a:ahLst/>
              <a:cxnLst/>
              <a:rect l="l" t="t" r="r" b="b"/>
              <a:pathLst>
                <a:path w="313054" h="169545">
                  <a:moveTo>
                    <a:pt x="312889" y="103720"/>
                  </a:moveTo>
                  <a:lnTo>
                    <a:pt x="0" y="103720"/>
                  </a:lnTo>
                  <a:lnTo>
                    <a:pt x="0" y="169354"/>
                  </a:lnTo>
                  <a:lnTo>
                    <a:pt x="312889" y="169354"/>
                  </a:lnTo>
                  <a:lnTo>
                    <a:pt x="312889" y="103720"/>
                  </a:lnTo>
                  <a:close/>
                </a:path>
                <a:path w="313054" h="169545">
                  <a:moveTo>
                    <a:pt x="312889" y="0"/>
                  </a:moveTo>
                  <a:lnTo>
                    <a:pt x="0" y="0"/>
                  </a:lnTo>
                  <a:lnTo>
                    <a:pt x="0" y="65620"/>
                  </a:lnTo>
                  <a:lnTo>
                    <a:pt x="312889" y="65620"/>
                  </a:lnTo>
                  <a:lnTo>
                    <a:pt x="312889" y="0"/>
                  </a:lnTo>
                  <a:close/>
                </a:path>
              </a:pathLst>
            </a:custGeom>
            <a:solidFill>
              <a:srgbClr val="000000"/>
            </a:solidFill>
          </p:spPr>
          <p:txBody>
            <a:bodyPr wrap="square" lIns="0" tIns="0" rIns="0" bIns="0" rtlCol="0"/>
            <a:lstStyle/>
            <a:p>
              <a:endParaRPr sz="1391"/>
            </a:p>
          </p:txBody>
        </p:sp>
        <p:pic>
          <p:nvPicPr>
            <p:cNvPr id="17" name="object 17">
              <a:extLst>
                <a:ext uri="{FF2B5EF4-FFF2-40B4-BE49-F238E27FC236}">
                  <a16:creationId xmlns:a16="http://schemas.microsoft.com/office/drawing/2014/main" id="{4F4DA96B-239F-ABA1-E5AA-3A3F41B47D17}"/>
                </a:ext>
              </a:extLst>
            </p:cNvPr>
            <p:cNvPicPr/>
            <p:nvPr/>
          </p:nvPicPr>
          <p:blipFill>
            <a:blip r:embed="rId10" cstate="print"/>
            <a:stretch>
              <a:fillRect/>
            </a:stretch>
          </p:blipFill>
          <p:spPr>
            <a:xfrm>
              <a:off x="3406875" y="7862315"/>
              <a:ext cx="241068" cy="224218"/>
            </a:xfrm>
            <a:prstGeom prst="rect">
              <a:avLst/>
            </a:prstGeom>
          </p:spPr>
        </p:pic>
        <p:pic>
          <p:nvPicPr>
            <p:cNvPr id="18" name="object 18">
              <a:extLst>
                <a:ext uri="{FF2B5EF4-FFF2-40B4-BE49-F238E27FC236}">
                  <a16:creationId xmlns:a16="http://schemas.microsoft.com/office/drawing/2014/main" id="{9A60C5AD-D495-B9CE-CE56-F3F033D8A4CA}"/>
                </a:ext>
              </a:extLst>
            </p:cNvPr>
            <p:cNvPicPr/>
            <p:nvPr/>
          </p:nvPicPr>
          <p:blipFill>
            <a:blip r:embed="rId11" cstate="print"/>
            <a:stretch>
              <a:fillRect/>
            </a:stretch>
          </p:blipFill>
          <p:spPr>
            <a:xfrm>
              <a:off x="3406806" y="7618190"/>
              <a:ext cx="238125" cy="215074"/>
            </a:xfrm>
            <a:prstGeom prst="rect">
              <a:avLst/>
            </a:prstGeom>
          </p:spPr>
        </p:pic>
        <p:sp>
          <p:nvSpPr>
            <p:cNvPr id="19" name="object 19">
              <a:extLst>
                <a:ext uri="{FF2B5EF4-FFF2-40B4-BE49-F238E27FC236}">
                  <a16:creationId xmlns:a16="http://schemas.microsoft.com/office/drawing/2014/main" id="{58A7E1A2-5BB1-74EB-37AB-FFCB5710A503}"/>
                </a:ext>
              </a:extLst>
            </p:cNvPr>
            <p:cNvSpPr/>
            <p:nvPr/>
          </p:nvSpPr>
          <p:spPr>
            <a:xfrm>
              <a:off x="3406806" y="7360348"/>
              <a:ext cx="330200" cy="227329"/>
            </a:xfrm>
            <a:custGeom>
              <a:avLst/>
              <a:gdLst/>
              <a:ahLst/>
              <a:cxnLst/>
              <a:rect l="l" t="t" r="r" b="b"/>
              <a:pathLst>
                <a:path w="330200" h="227329">
                  <a:moveTo>
                    <a:pt x="119062" y="227266"/>
                  </a:moveTo>
                  <a:lnTo>
                    <a:pt x="67748" y="220837"/>
                  </a:lnTo>
                  <a:lnTo>
                    <a:pt x="30110" y="199834"/>
                  </a:lnTo>
                  <a:lnTo>
                    <a:pt x="3429" y="157495"/>
                  </a:lnTo>
                  <a:lnTo>
                    <a:pt x="0" y="132683"/>
                  </a:lnTo>
                  <a:lnTo>
                    <a:pt x="523" y="123610"/>
                  </a:lnTo>
                  <a:lnTo>
                    <a:pt x="18311" y="83319"/>
                  </a:lnTo>
                  <a:lnTo>
                    <a:pt x="42672" y="65532"/>
                  </a:lnTo>
                  <a:lnTo>
                    <a:pt x="42672" y="64008"/>
                  </a:lnTo>
                  <a:lnTo>
                    <a:pt x="3048" y="64008"/>
                  </a:lnTo>
                  <a:lnTo>
                    <a:pt x="3048" y="0"/>
                  </a:lnTo>
                  <a:lnTo>
                    <a:pt x="239649" y="0"/>
                  </a:lnTo>
                  <a:lnTo>
                    <a:pt x="253936" y="857"/>
                  </a:lnTo>
                  <a:lnTo>
                    <a:pt x="289941" y="13716"/>
                  </a:lnTo>
                  <a:lnTo>
                    <a:pt x="320516" y="54864"/>
                  </a:lnTo>
                  <a:lnTo>
                    <a:pt x="322832" y="62484"/>
                  </a:lnTo>
                  <a:lnTo>
                    <a:pt x="119062" y="62484"/>
                  </a:lnTo>
                  <a:lnTo>
                    <a:pt x="109244" y="63007"/>
                  </a:lnTo>
                  <a:lnTo>
                    <a:pt x="70008" y="75902"/>
                  </a:lnTo>
                  <a:lnTo>
                    <a:pt x="51911" y="112871"/>
                  </a:lnTo>
                  <a:lnTo>
                    <a:pt x="52482" y="120562"/>
                  </a:lnTo>
                  <a:lnTo>
                    <a:pt x="77128" y="152749"/>
                  </a:lnTo>
                  <a:lnTo>
                    <a:pt x="119062" y="161734"/>
                  </a:lnTo>
                  <a:lnTo>
                    <a:pt x="229719" y="161734"/>
                  </a:lnTo>
                  <a:lnTo>
                    <a:pt x="227043" y="170053"/>
                  </a:lnTo>
                  <a:lnTo>
                    <a:pt x="196405" y="207906"/>
                  </a:lnTo>
                  <a:lnTo>
                    <a:pt x="155269" y="224599"/>
                  </a:lnTo>
                  <a:lnTo>
                    <a:pt x="137875" y="226647"/>
                  </a:lnTo>
                  <a:lnTo>
                    <a:pt x="119062" y="227266"/>
                  </a:lnTo>
                  <a:close/>
                </a:path>
                <a:path w="330200" h="227329">
                  <a:moveTo>
                    <a:pt x="229719" y="161734"/>
                  </a:moveTo>
                  <a:lnTo>
                    <a:pt x="119062" y="161734"/>
                  </a:lnTo>
                  <a:lnTo>
                    <a:pt x="129039" y="161424"/>
                  </a:lnTo>
                  <a:lnTo>
                    <a:pt x="138303" y="160401"/>
                  </a:lnTo>
                  <a:lnTo>
                    <a:pt x="173054" y="144186"/>
                  </a:lnTo>
                  <a:lnTo>
                    <a:pt x="184689" y="112871"/>
                  </a:lnTo>
                  <a:lnTo>
                    <a:pt x="184356" y="105156"/>
                  </a:lnTo>
                  <a:lnTo>
                    <a:pt x="161558" y="72111"/>
                  </a:lnTo>
                  <a:lnTo>
                    <a:pt x="119062" y="62484"/>
                  </a:lnTo>
                  <a:lnTo>
                    <a:pt x="322832" y="62484"/>
                  </a:lnTo>
                  <a:lnTo>
                    <a:pt x="323296" y="64008"/>
                  </a:lnTo>
                  <a:lnTo>
                    <a:pt x="195357" y="64008"/>
                  </a:lnTo>
                  <a:lnTo>
                    <a:pt x="195357" y="65532"/>
                  </a:lnTo>
                  <a:lnTo>
                    <a:pt x="202977" y="68580"/>
                  </a:lnTo>
                  <a:lnTo>
                    <a:pt x="209073" y="73247"/>
                  </a:lnTo>
                  <a:lnTo>
                    <a:pt x="213645" y="79343"/>
                  </a:lnTo>
                  <a:lnTo>
                    <a:pt x="217955" y="83962"/>
                  </a:lnTo>
                  <a:lnTo>
                    <a:pt x="233265" y="123825"/>
                  </a:lnTo>
                  <a:lnTo>
                    <a:pt x="233454" y="129635"/>
                  </a:lnTo>
                  <a:lnTo>
                    <a:pt x="233406" y="135731"/>
                  </a:lnTo>
                  <a:lnTo>
                    <a:pt x="232919" y="145890"/>
                  </a:lnTo>
                  <a:lnTo>
                    <a:pt x="230838" y="158257"/>
                  </a:lnTo>
                  <a:lnTo>
                    <a:pt x="229719" y="161734"/>
                  </a:lnTo>
                  <a:close/>
                </a:path>
                <a:path w="330200" h="227329">
                  <a:moveTo>
                    <a:pt x="264033" y="221170"/>
                  </a:moveTo>
                  <a:lnTo>
                    <a:pt x="256413" y="160210"/>
                  </a:lnTo>
                  <a:lnTo>
                    <a:pt x="260985" y="158686"/>
                  </a:lnTo>
                  <a:lnTo>
                    <a:pt x="265557" y="155638"/>
                  </a:lnTo>
                  <a:lnTo>
                    <a:pt x="270129" y="152495"/>
                  </a:lnTo>
                  <a:lnTo>
                    <a:pt x="273177" y="147923"/>
                  </a:lnTo>
                  <a:lnTo>
                    <a:pt x="277749" y="143351"/>
                  </a:lnTo>
                  <a:lnTo>
                    <a:pt x="279273" y="135731"/>
                  </a:lnTo>
                  <a:lnTo>
                    <a:pt x="282321" y="129635"/>
                  </a:lnTo>
                  <a:lnTo>
                    <a:pt x="283845" y="122015"/>
                  </a:lnTo>
                  <a:lnTo>
                    <a:pt x="283845" y="112871"/>
                  </a:lnTo>
                  <a:lnTo>
                    <a:pt x="283035" y="102250"/>
                  </a:lnTo>
                  <a:lnTo>
                    <a:pt x="259080" y="67448"/>
                  </a:lnTo>
                  <a:lnTo>
                    <a:pt x="238125" y="64008"/>
                  </a:lnTo>
                  <a:lnTo>
                    <a:pt x="323296" y="64008"/>
                  </a:lnTo>
                  <a:lnTo>
                    <a:pt x="329607" y="112871"/>
                  </a:lnTo>
                  <a:lnTo>
                    <a:pt x="329617" y="115538"/>
                  </a:lnTo>
                  <a:lnTo>
                    <a:pt x="329112" y="128946"/>
                  </a:lnTo>
                  <a:lnTo>
                    <a:pt x="322040" y="167830"/>
                  </a:lnTo>
                  <a:lnTo>
                    <a:pt x="290433" y="209169"/>
                  </a:lnTo>
                  <a:lnTo>
                    <a:pt x="273773" y="218313"/>
                  </a:lnTo>
                  <a:lnTo>
                    <a:pt x="264033" y="221170"/>
                  </a:lnTo>
                  <a:close/>
                </a:path>
              </a:pathLst>
            </a:custGeom>
            <a:solidFill>
              <a:srgbClr val="000000"/>
            </a:solidFill>
          </p:spPr>
          <p:txBody>
            <a:bodyPr wrap="square" lIns="0" tIns="0" rIns="0" bIns="0" rtlCol="0"/>
            <a:lstStyle/>
            <a:p>
              <a:endParaRPr sz="1391"/>
            </a:p>
          </p:txBody>
        </p:sp>
        <p:pic>
          <p:nvPicPr>
            <p:cNvPr id="20" name="object 20">
              <a:extLst>
                <a:ext uri="{FF2B5EF4-FFF2-40B4-BE49-F238E27FC236}">
                  <a16:creationId xmlns:a16="http://schemas.microsoft.com/office/drawing/2014/main" id="{9E0659B2-42D9-4DD5-1172-2774CC1D9419}"/>
                </a:ext>
              </a:extLst>
            </p:cNvPr>
            <p:cNvPicPr/>
            <p:nvPr/>
          </p:nvPicPr>
          <p:blipFill>
            <a:blip r:embed="rId12" cstate="print"/>
            <a:stretch>
              <a:fillRect/>
            </a:stretch>
          </p:blipFill>
          <p:spPr>
            <a:xfrm>
              <a:off x="3406806" y="7107078"/>
              <a:ext cx="241137" cy="222694"/>
            </a:xfrm>
            <a:prstGeom prst="rect">
              <a:avLst/>
            </a:prstGeom>
          </p:spPr>
        </p:pic>
        <p:pic>
          <p:nvPicPr>
            <p:cNvPr id="21" name="object 21">
              <a:extLst>
                <a:ext uri="{FF2B5EF4-FFF2-40B4-BE49-F238E27FC236}">
                  <a16:creationId xmlns:a16="http://schemas.microsoft.com/office/drawing/2014/main" id="{35024DAA-6B53-C65F-5586-B529EC735A98}"/>
                </a:ext>
              </a:extLst>
            </p:cNvPr>
            <p:cNvPicPr/>
            <p:nvPr/>
          </p:nvPicPr>
          <p:blipFill>
            <a:blip r:embed="rId13" cstate="print"/>
            <a:stretch>
              <a:fillRect/>
            </a:stretch>
          </p:blipFill>
          <p:spPr>
            <a:xfrm>
              <a:off x="3406806" y="6876669"/>
              <a:ext cx="241173" cy="210502"/>
            </a:xfrm>
            <a:prstGeom prst="rect">
              <a:avLst/>
            </a:prstGeom>
          </p:spPr>
        </p:pic>
        <p:pic>
          <p:nvPicPr>
            <p:cNvPr id="22" name="object 22">
              <a:extLst>
                <a:ext uri="{FF2B5EF4-FFF2-40B4-BE49-F238E27FC236}">
                  <a16:creationId xmlns:a16="http://schemas.microsoft.com/office/drawing/2014/main" id="{30C02881-54A8-AA48-39EC-B68F69031E67}"/>
                </a:ext>
              </a:extLst>
            </p:cNvPr>
            <p:cNvPicPr/>
            <p:nvPr/>
          </p:nvPicPr>
          <p:blipFill>
            <a:blip r:embed="rId14" cstate="print"/>
            <a:stretch>
              <a:fillRect/>
            </a:stretch>
          </p:blipFill>
          <p:spPr>
            <a:xfrm>
              <a:off x="3406806" y="6541008"/>
              <a:ext cx="241173" cy="230314"/>
            </a:xfrm>
            <a:prstGeom prst="rect">
              <a:avLst/>
            </a:prstGeom>
          </p:spPr>
        </p:pic>
        <p:sp>
          <p:nvSpPr>
            <p:cNvPr id="23" name="object 23">
              <a:extLst>
                <a:ext uri="{FF2B5EF4-FFF2-40B4-BE49-F238E27FC236}">
                  <a16:creationId xmlns:a16="http://schemas.microsoft.com/office/drawing/2014/main" id="{77C44137-FD6F-160A-F92D-0E41C6CC2BF3}"/>
                </a:ext>
              </a:extLst>
            </p:cNvPr>
            <p:cNvSpPr/>
            <p:nvPr/>
          </p:nvSpPr>
          <p:spPr>
            <a:xfrm>
              <a:off x="3316694" y="5897118"/>
              <a:ext cx="331470" cy="633730"/>
            </a:xfrm>
            <a:custGeom>
              <a:avLst/>
              <a:gdLst/>
              <a:ahLst/>
              <a:cxnLst/>
              <a:rect l="l" t="t" r="r" b="b"/>
              <a:pathLst>
                <a:path w="331470" h="633729">
                  <a:moveTo>
                    <a:pt x="328231" y="535508"/>
                  </a:moveTo>
                  <a:lnTo>
                    <a:pt x="142011" y="535508"/>
                  </a:lnTo>
                  <a:lnTo>
                    <a:pt x="142011" y="488264"/>
                  </a:lnTo>
                  <a:lnTo>
                    <a:pt x="93154" y="488264"/>
                  </a:lnTo>
                  <a:lnTo>
                    <a:pt x="93154" y="535508"/>
                  </a:lnTo>
                  <a:lnTo>
                    <a:pt x="70192" y="535508"/>
                  </a:lnTo>
                  <a:lnTo>
                    <a:pt x="64096" y="533984"/>
                  </a:lnTo>
                  <a:lnTo>
                    <a:pt x="59524" y="529412"/>
                  </a:lnTo>
                  <a:lnTo>
                    <a:pt x="54952" y="526364"/>
                  </a:lnTo>
                  <a:lnTo>
                    <a:pt x="51904" y="518744"/>
                  </a:lnTo>
                  <a:lnTo>
                    <a:pt x="51904" y="506552"/>
                  </a:lnTo>
                  <a:lnTo>
                    <a:pt x="53428" y="501980"/>
                  </a:lnTo>
                  <a:lnTo>
                    <a:pt x="53428" y="494360"/>
                  </a:lnTo>
                  <a:lnTo>
                    <a:pt x="54952" y="491312"/>
                  </a:lnTo>
                  <a:lnTo>
                    <a:pt x="56476" y="489788"/>
                  </a:lnTo>
                  <a:lnTo>
                    <a:pt x="7620" y="477596"/>
                  </a:lnTo>
                  <a:lnTo>
                    <a:pt x="266" y="516458"/>
                  </a:lnTo>
                  <a:lnTo>
                    <a:pt x="0" y="523316"/>
                  </a:lnTo>
                  <a:lnTo>
                    <a:pt x="571" y="534225"/>
                  </a:lnTo>
                  <a:lnTo>
                    <a:pt x="14084" y="571385"/>
                  </a:lnTo>
                  <a:lnTo>
                    <a:pt x="53251" y="597319"/>
                  </a:lnTo>
                  <a:lnTo>
                    <a:pt x="76390" y="599605"/>
                  </a:lnTo>
                  <a:lnTo>
                    <a:pt x="93154" y="599605"/>
                  </a:lnTo>
                  <a:lnTo>
                    <a:pt x="93154" y="633234"/>
                  </a:lnTo>
                  <a:lnTo>
                    <a:pt x="142011" y="633234"/>
                  </a:lnTo>
                  <a:lnTo>
                    <a:pt x="142011" y="599605"/>
                  </a:lnTo>
                  <a:lnTo>
                    <a:pt x="328231" y="599605"/>
                  </a:lnTo>
                  <a:lnTo>
                    <a:pt x="328231" y="535508"/>
                  </a:lnTo>
                  <a:close/>
                </a:path>
                <a:path w="331470" h="633729">
                  <a:moveTo>
                    <a:pt x="328231" y="0"/>
                  </a:moveTo>
                  <a:lnTo>
                    <a:pt x="15341" y="0"/>
                  </a:lnTo>
                  <a:lnTo>
                    <a:pt x="15341" y="65633"/>
                  </a:lnTo>
                  <a:lnTo>
                    <a:pt x="328231" y="65633"/>
                  </a:lnTo>
                  <a:lnTo>
                    <a:pt x="328231" y="0"/>
                  </a:lnTo>
                  <a:close/>
                </a:path>
                <a:path w="331470" h="633729">
                  <a:moveTo>
                    <a:pt x="331279" y="234988"/>
                  </a:moveTo>
                  <a:lnTo>
                    <a:pt x="326136" y="192671"/>
                  </a:lnTo>
                  <a:lnTo>
                    <a:pt x="305104" y="148272"/>
                  </a:lnTo>
                  <a:lnTo>
                    <a:pt x="272364" y="117360"/>
                  </a:lnTo>
                  <a:lnTo>
                    <a:pt x="231648" y="100850"/>
                  </a:lnTo>
                  <a:lnTo>
                    <a:pt x="221361" y="99161"/>
                  </a:lnTo>
                  <a:lnTo>
                    <a:pt x="221361" y="166319"/>
                  </a:lnTo>
                  <a:lnTo>
                    <a:pt x="236601" y="169367"/>
                  </a:lnTo>
                  <a:lnTo>
                    <a:pt x="242697" y="173939"/>
                  </a:lnTo>
                  <a:lnTo>
                    <a:pt x="248793" y="176987"/>
                  </a:lnTo>
                  <a:lnTo>
                    <a:pt x="254889" y="183083"/>
                  </a:lnTo>
                  <a:lnTo>
                    <a:pt x="259562" y="189179"/>
                  </a:lnTo>
                  <a:lnTo>
                    <a:pt x="264134" y="193751"/>
                  </a:lnTo>
                  <a:lnTo>
                    <a:pt x="270230" y="208991"/>
                  </a:lnTo>
                  <a:lnTo>
                    <a:pt x="273278" y="224320"/>
                  </a:lnTo>
                  <a:lnTo>
                    <a:pt x="273278" y="233464"/>
                  </a:lnTo>
                  <a:lnTo>
                    <a:pt x="261086" y="274612"/>
                  </a:lnTo>
                  <a:lnTo>
                    <a:pt x="227457" y="302044"/>
                  </a:lnTo>
                  <a:lnTo>
                    <a:pt x="187299" y="312216"/>
                  </a:lnTo>
                  <a:lnTo>
                    <a:pt x="170980" y="312813"/>
                  </a:lnTo>
                  <a:lnTo>
                    <a:pt x="155524" y="312242"/>
                  </a:lnTo>
                  <a:lnTo>
                    <a:pt x="116014" y="303669"/>
                  </a:lnTo>
                  <a:lnTo>
                    <a:pt x="80962" y="274612"/>
                  </a:lnTo>
                  <a:lnTo>
                    <a:pt x="68681" y="233464"/>
                  </a:lnTo>
                  <a:lnTo>
                    <a:pt x="68961" y="226618"/>
                  </a:lnTo>
                  <a:lnTo>
                    <a:pt x="88582" y="181559"/>
                  </a:lnTo>
                  <a:lnTo>
                    <a:pt x="116014" y="166319"/>
                  </a:lnTo>
                  <a:lnTo>
                    <a:pt x="125158" y="166319"/>
                  </a:lnTo>
                  <a:lnTo>
                    <a:pt x="125158" y="99161"/>
                  </a:lnTo>
                  <a:lnTo>
                    <a:pt x="87223" y="107734"/>
                  </a:lnTo>
                  <a:lnTo>
                    <a:pt x="48653" y="134569"/>
                  </a:lnTo>
                  <a:lnTo>
                    <a:pt x="41249" y="143459"/>
                  </a:lnTo>
                  <a:lnTo>
                    <a:pt x="33820" y="152031"/>
                  </a:lnTo>
                  <a:lnTo>
                    <a:pt x="15265" y="196316"/>
                  </a:lnTo>
                  <a:lnTo>
                    <a:pt x="10769" y="234988"/>
                  </a:lnTo>
                  <a:lnTo>
                    <a:pt x="11912" y="254990"/>
                  </a:lnTo>
                  <a:lnTo>
                    <a:pt x="29057" y="308241"/>
                  </a:lnTo>
                  <a:lnTo>
                    <a:pt x="53060" y="338150"/>
                  </a:lnTo>
                  <a:lnTo>
                    <a:pt x="103174" y="368935"/>
                  </a:lnTo>
                  <a:lnTo>
                    <a:pt x="146672" y="378701"/>
                  </a:lnTo>
                  <a:lnTo>
                    <a:pt x="170980" y="379869"/>
                  </a:lnTo>
                  <a:lnTo>
                    <a:pt x="195313" y="378701"/>
                  </a:lnTo>
                  <a:lnTo>
                    <a:pt x="238785" y="368935"/>
                  </a:lnTo>
                  <a:lnTo>
                    <a:pt x="275132" y="350024"/>
                  </a:lnTo>
                  <a:lnTo>
                    <a:pt x="312902" y="308241"/>
                  </a:lnTo>
                  <a:lnTo>
                    <a:pt x="330136" y="254990"/>
                  </a:lnTo>
                  <a:lnTo>
                    <a:pt x="331279" y="234988"/>
                  </a:lnTo>
                  <a:close/>
                </a:path>
              </a:pathLst>
            </a:custGeom>
            <a:solidFill>
              <a:srgbClr val="000000"/>
            </a:solidFill>
          </p:spPr>
          <p:txBody>
            <a:bodyPr wrap="square" lIns="0" tIns="0" rIns="0" bIns="0" rtlCol="0"/>
            <a:lstStyle/>
            <a:p>
              <a:endParaRPr sz="1391"/>
            </a:p>
          </p:txBody>
        </p:sp>
        <p:pic>
          <p:nvPicPr>
            <p:cNvPr id="24" name="object 24">
              <a:extLst>
                <a:ext uri="{FF2B5EF4-FFF2-40B4-BE49-F238E27FC236}">
                  <a16:creationId xmlns:a16="http://schemas.microsoft.com/office/drawing/2014/main" id="{F6B79087-C131-99EE-C2EA-2AB4BB07CB52}"/>
                </a:ext>
              </a:extLst>
            </p:cNvPr>
            <p:cNvPicPr/>
            <p:nvPr/>
          </p:nvPicPr>
          <p:blipFill>
            <a:blip r:embed="rId15" cstate="print"/>
            <a:stretch>
              <a:fillRect/>
            </a:stretch>
          </p:blipFill>
          <p:spPr>
            <a:xfrm>
              <a:off x="3406806" y="5637752"/>
              <a:ext cx="241173" cy="230314"/>
            </a:xfrm>
            <a:prstGeom prst="rect">
              <a:avLst/>
            </a:prstGeom>
          </p:spPr>
        </p:pic>
        <p:pic>
          <p:nvPicPr>
            <p:cNvPr id="25" name="object 25">
              <a:extLst>
                <a:ext uri="{FF2B5EF4-FFF2-40B4-BE49-F238E27FC236}">
                  <a16:creationId xmlns:a16="http://schemas.microsoft.com/office/drawing/2014/main" id="{2B48D287-EBF8-292C-A2EE-76A5C05279E9}"/>
                </a:ext>
              </a:extLst>
            </p:cNvPr>
            <p:cNvPicPr/>
            <p:nvPr/>
          </p:nvPicPr>
          <p:blipFill>
            <a:blip r:embed="rId16" cstate="print"/>
            <a:stretch>
              <a:fillRect/>
            </a:stretch>
          </p:blipFill>
          <p:spPr>
            <a:xfrm>
              <a:off x="3409854" y="5393626"/>
              <a:ext cx="236600" cy="215074"/>
            </a:xfrm>
            <a:prstGeom prst="rect">
              <a:avLst/>
            </a:prstGeom>
          </p:spPr>
        </p:pic>
        <p:sp>
          <p:nvSpPr>
            <p:cNvPr id="26" name="object 26">
              <a:extLst>
                <a:ext uri="{FF2B5EF4-FFF2-40B4-BE49-F238E27FC236}">
                  <a16:creationId xmlns:a16="http://schemas.microsoft.com/office/drawing/2014/main" id="{7A73CA1D-FB9E-568A-844D-8631D9355DB8}"/>
                </a:ext>
              </a:extLst>
            </p:cNvPr>
            <p:cNvSpPr/>
            <p:nvPr/>
          </p:nvSpPr>
          <p:spPr>
            <a:xfrm>
              <a:off x="3332022" y="4948046"/>
              <a:ext cx="865505" cy="4137025"/>
            </a:xfrm>
            <a:custGeom>
              <a:avLst/>
              <a:gdLst/>
              <a:ahLst/>
              <a:cxnLst/>
              <a:rect l="l" t="t" r="r" b="b"/>
              <a:pathLst>
                <a:path w="865504" h="4137025">
                  <a:moveTo>
                    <a:pt x="209080" y="0"/>
                  </a:moveTo>
                  <a:lnTo>
                    <a:pt x="158699" y="0"/>
                  </a:lnTo>
                  <a:lnTo>
                    <a:pt x="158699" y="143446"/>
                  </a:lnTo>
                  <a:lnTo>
                    <a:pt x="209080" y="143446"/>
                  </a:lnTo>
                  <a:lnTo>
                    <a:pt x="209080" y="0"/>
                  </a:lnTo>
                  <a:close/>
                </a:path>
                <a:path w="865504" h="4137025">
                  <a:moveTo>
                    <a:pt x="315937" y="320522"/>
                  </a:moveTo>
                  <a:lnTo>
                    <a:pt x="306349" y="281876"/>
                  </a:lnTo>
                  <a:lnTo>
                    <a:pt x="274701" y="253276"/>
                  </a:lnTo>
                  <a:lnTo>
                    <a:pt x="274701" y="250228"/>
                  </a:lnTo>
                  <a:lnTo>
                    <a:pt x="312902" y="250228"/>
                  </a:lnTo>
                  <a:lnTo>
                    <a:pt x="312902" y="186220"/>
                  </a:lnTo>
                  <a:lnTo>
                    <a:pt x="264033" y="186220"/>
                  </a:lnTo>
                  <a:lnTo>
                    <a:pt x="264033" y="299085"/>
                  </a:lnTo>
                  <a:lnTo>
                    <a:pt x="263461" y="306806"/>
                  </a:lnTo>
                  <a:lnTo>
                    <a:pt x="238099" y="339813"/>
                  </a:lnTo>
                  <a:lnTo>
                    <a:pt x="195364" y="349478"/>
                  </a:lnTo>
                  <a:lnTo>
                    <a:pt x="185343" y="348945"/>
                  </a:lnTo>
                  <a:lnTo>
                    <a:pt x="145542" y="336042"/>
                  </a:lnTo>
                  <a:lnTo>
                    <a:pt x="126682" y="299085"/>
                  </a:lnTo>
                  <a:lnTo>
                    <a:pt x="127241" y="291617"/>
                  </a:lnTo>
                  <a:lnTo>
                    <a:pt x="151244" y="259156"/>
                  </a:lnTo>
                  <a:lnTo>
                    <a:pt x="195364" y="250228"/>
                  </a:lnTo>
                  <a:lnTo>
                    <a:pt x="205359" y="250532"/>
                  </a:lnTo>
                  <a:lnTo>
                    <a:pt x="245135" y="263004"/>
                  </a:lnTo>
                  <a:lnTo>
                    <a:pt x="264033" y="299085"/>
                  </a:lnTo>
                  <a:lnTo>
                    <a:pt x="264033" y="186220"/>
                  </a:lnTo>
                  <a:lnTo>
                    <a:pt x="0" y="186220"/>
                  </a:lnTo>
                  <a:lnTo>
                    <a:pt x="0" y="251752"/>
                  </a:lnTo>
                  <a:lnTo>
                    <a:pt x="117449" y="251752"/>
                  </a:lnTo>
                  <a:lnTo>
                    <a:pt x="117449" y="253276"/>
                  </a:lnTo>
                  <a:lnTo>
                    <a:pt x="111353" y="256324"/>
                  </a:lnTo>
                  <a:lnTo>
                    <a:pt x="105257" y="260896"/>
                  </a:lnTo>
                  <a:lnTo>
                    <a:pt x="97637" y="265468"/>
                  </a:lnTo>
                  <a:lnTo>
                    <a:pt x="76682" y="301942"/>
                  </a:lnTo>
                  <a:lnTo>
                    <a:pt x="74777" y="320421"/>
                  </a:lnTo>
                  <a:lnTo>
                    <a:pt x="75565" y="331711"/>
                  </a:lnTo>
                  <a:lnTo>
                    <a:pt x="88493" y="367766"/>
                  </a:lnTo>
                  <a:lnTo>
                    <a:pt x="115531" y="395414"/>
                  </a:lnTo>
                  <a:lnTo>
                    <a:pt x="158318" y="411772"/>
                  </a:lnTo>
                  <a:lnTo>
                    <a:pt x="195364" y="415010"/>
                  </a:lnTo>
                  <a:lnTo>
                    <a:pt x="214185" y="414172"/>
                  </a:lnTo>
                  <a:lnTo>
                    <a:pt x="260985" y="402818"/>
                  </a:lnTo>
                  <a:lnTo>
                    <a:pt x="294424" y="378383"/>
                  </a:lnTo>
                  <a:lnTo>
                    <a:pt x="315087" y="332968"/>
                  </a:lnTo>
                  <a:lnTo>
                    <a:pt x="315937" y="320522"/>
                  </a:lnTo>
                  <a:close/>
                </a:path>
                <a:path w="865504" h="4137025">
                  <a:moveTo>
                    <a:pt x="865441" y="4070794"/>
                  </a:moveTo>
                  <a:lnTo>
                    <a:pt x="865352" y="4000982"/>
                  </a:lnTo>
                  <a:lnTo>
                    <a:pt x="859586" y="3957066"/>
                  </a:lnTo>
                  <a:lnTo>
                    <a:pt x="840968" y="3923538"/>
                  </a:lnTo>
                  <a:lnTo>
                    <a:pt x="812012" y="3902075"/>
                  </a:lnTo>
                  <a:lnTo>
                    <a:pt x="812012" y="4070794"/>
                  </a:lnTo>
                  <a:lnTo>
                    <a:pt x="728002" y="4070794"/>
                  </a:lnTo>
                  <a:lnTo>
                    <a:pt x="728002" y="4015841"/>
                  </a:lnTo>
                  <a:lnTo>
                    <a:pt x="728522" y="4008120"/>
                  </a:lnTo>
                  <a:lnTo>
                    <a:pt x="749427" y="3970121"/>
                  </a:lnTo>
                  <a:lnTo>
                    <a:pt x="764667" y="3964025"/>
                  </a:lnTo>
                  <a:lnTo>
                    <a:pt x="772287" y="3964025"/>
                  </a:lnTo>
                  <a:lnTo>
                    <a:pt x="805548" y="3983926"/>
                  </a:lnTo>
                  <a:lnTo>
                    <a:pt x="812012" y="4070794"/>
                  </a:lnTo>
                  <a:lnTo>
                    <a:pt x="812012" y="3902075"/>
                  </a:lnTo>
                  <a:lnTo>
                    <a:pt x="802246" y="3898582"/>
                  </a:lnTo>
                  <a:lnTo>
                    <a:pt x="790663" y="3896182"/>
                  </a:lnTo>
                  <a:lnTo>
                    <a:pt x="778383" y="3895356"/>
                  </a:lnTo>
                  <a:lnTo>
                    <a:pt x="767486" y="3895941"/>
                  </a:lnTo>
                  <a:lnTo>
                    <a:pt x="730973" y="3910901"/>
                  </a:lnTo>
                  <a:lnTo>
                    <a:pt x="705904" y="3946601"/>
                  </a:lnTo>
                  <a:lnTo>
                    <a:pt x="703618" y="3964025"/>
                  </a:lnTo>
                  <a:lnTo>
                    <a:pt x="700570" y="3964025"/>
                  </a:lnTo>
                  <a:lnTo>
                    <a:pt x="683806" y="3929659"/>
                  </a:lnTo>
                  <a:lnTo>
                    <a:pt x="683806" y="4012793"/>
                  </a:lnTo>
                  <a:lnTo>
                    <a:pt x="683806" y="4070794"/>
                  </a:lnTo>
                  <a:lnTo>
                    <a:pt x="605891" y="4070794"/>
                  </a:lnTo>
                  <a:lnTo>
                    <a:pt x="605891" y="4020413"/>
                  </a:lnTo>
                  <a:lnTo>
                    <a:pt x="622655" y="3981767"/>
                  </a:lnTo>
                  <a:lnTo>
                    <a:pt x="644080" y="3974693"/>
                  </a:lnTo>
                  <a:lnTo>
                    <a:pt x="651700" y="3974693"/>
                  </a:lnTo>
                  <a:lnTo>
                    <a:pt x="682282" y="4005173"/>
                  </a:lnTo>
                  <a:lnTo>
                    <a:pt x="683806" y="4012793"/>
                  </a:lnTo>
                  <a:lnTo>
                    <a:pt x="683806" y="3929659"/>
                  </a:lnTo>
                  <a:lnTo>
                    <a:pt x="650557" y="3909631"/>
                  </a:lnTo>
                  <a:lnTo>
                    <a:pt x="633412" y="3907536"/>
                  </a:lnTo>
                  <a:lnTo>
                    <a:pt x="622261" y="3908374"/>
                  </a:lnTo>
                  <a:lnTo>
                    <a:pt x="583577" y="3926065"/>
                  </a:lnTo>
                  <a:lnTo>
                    <a:pt x="558965" y="3966870"/>
                  </a:lnTo>
                  <a:lnTo>
                    <a:pt x="552526" y="4009821"/>
                  </a:lnTo>
                  <a:lnTo>
                    <a:pt x="552450" y="4136428"/>
                  </a:lnTo>
                  <a:lnTo>
                    <a:pt x="865441" y="4136428"/>
                  </a:lnTo>
                  <a:lnTo>
                    <a:pt x="865441" y="4070794"/>
                  </a:lnTo>
                  <a:close/>
                </a:path>
              </a:pathLst>
            </a:custGeom>
            <a:solidFill>
              <a:srgbClr val="000000"/>
            </a:solidFill>
          </p:spPr>
          <p:txBody>
            <a:bodyPr wrap="square" lIns="0" tIns="0" rIns="0" bIns="0" rtlCol="0"/>
            <a:lstStyle/>
            <a:p>
              <a:endParaRPr sz="1391"/>
            </a:p>
          </p:txBody>
        </p:sp>
        <p:pic>
          <p:nvPicPr>
            <p:cNvPr id="27" name="object 27">
              <a:extLst>
                <a:ext uri="{FF2B5EF4-FFF2-40B4-BE49-F238E27FC236}">
                  <a16:creationId xmlns:a16="http://schemas.microsoft.com/office/drawing/2014/main" id="{100770DC-B9C5-8113-7739-1C008BCE71F1}"/>
                </a:ext>
              </a:extLst>
            </p:cNvPr>
            <p:cNvPicPr/>
            <p:nvPr/>
          </p:nvPicPr>
          <p:blipFill>
            <a:blip r:embed="rId17" cstate="print"/>
            <a:stretch>
              <a:fillRect/>
            </a:stretch>
          </p:blipFill>
          <p:spPr>
            <a:xfrm>
              <a:off x="3960985" y="8616029"/>
              <a:ext cx="241004" cy="210502"/>
            </a:xfrm>
            <a:prstGeom prst="rect">
              <a:avLst/>
            </a:prstGeom>
          </p:spPr>
        </p:pic>
        <p:pic>
          <p:nvPicPr>
            <p:cNvPr id="28" name="object 28">
              <a:extLst>
                <a:ext uri="{FF2B5EF4-FFF2-40B4-BE49-F238E27FC236}">
                  <a16:creationId xmlns:a16="http://schemas.microsoft.com/office/drawing/2014/main" id="{88C4B3EA-4647-7F86-39FD-39BD2A32E0D7}"/>
                </a:ext>
              </a:extLst>
            </p:cNvPr>
            <p:cNvPicPr/>
            <p:nvPr/>
          </p:nvPicPr>
          <p:blipFill>
            <a:blip r:embed="rId18" cstate="print"/>
            <a:stretch>
              <a:fillRect/>
            </a:stretch>
          </p:blipFill>
          <p:spPr>
            <a:xfrm>
              <a:off x="3960875" y="8379523"/>
              <a:ext cx="241173" cy="209073"/>
            </a:xfrm>
            <a:prstGeom prst="rect">
              <a:avLst/>
            </a:prstGeom>
          </p:spPr>
        </p:pic>
        <p:pic>
          <p:nvPicPr>
            <p:cNvPr id="29" name="object 29">
              <a:extLst>
                <a:ext uri="{FF2B5EF4-FFF2-40B4-BE49-F238E27FC236}">
                  <a16:creationId xmlns:a16="http://schemas.microsoft.com/office/drawing/2014/main" id="{AA0A1588-BFC7-F2CB-7860-016915DE1881}"/>
                </a:ext>
              </a:extLst>
            </p:cNvPr>
            <p:cNvPicPr/>
            <p:nvPr/>
          </p:nvPicPr>
          <p:blipFill>
            <a:blip r:embed="rId19" cstate="print"/>
            <a:stretch>
              <a:fillRect/>
            </a:stretch>
          </p:blipFill>
          <p:spPr>
            <a:xfrm>
              <a:off x="3960876" y="8136921"/>
              <a:ext cx="241173" cy="222789"/>
            </a:xfrm>
            <a:prstGeom prst="rect">
              <a:avLst/>
            </a:prstGeom>
          </p:spPr>
        </p:pic>
        <p:sp>
          <p:nvSpPr>
            <p:cNvPr id="30" name="object 30">
              <a:extLst>
                <a:ext uri="{FF2B5EF4-FFF2-40B4-BE49-F238E27FC236}">
                  <a16:creationId xmlns:a16="http://schemas.microsoft.com/office/drawing/2014/main" id="{E3AD0F63-E8B2-57B0-C21F-5E1601C4AA67}"/>
                </a:ext>
              </a:extLst>
            </p:cNvPr>
            <p:cNvSpPr/>
            <p:nvPr/>
          </p:nvSpPr>
          <p:spPr>
            <a:xfrm>
              <a:off x="3867709" y="7419797"/>
              <a:ext cx="333375" cy="695960"/>
            </a:xfrm>
            <a:custGeom>
              <a:avLst/>
              <a:gdLst/>
              <a:ahLst/>
              <a:cxnLst/>
              <a:rect l="l" t="t" r="r" b="b"/>
              <a:pathLst>
                <a:path w="333375" h="695959">
                  <a:moveTo>
                    <a:pt x="65633" y="33616"/>
                  </a:moveTo>
                  <a:lnTo>
                    <a:pt x="41249" y="0"/>
                  </a:lnTo>
                  <a:lnTo>
                    <a:pt x="22961" y="0"/>
                  </a:lnTo>
                  <a:lnTo>
                    <a:pt x="0" y="35140"/>
                  </a:lnTo>
                  <a:lnTo>
                    <a:pt x="571" y="41732"/>
                  </a:lnTo>
                  <a:lnTo>
                    <a:pt x="22961" y="70192"/>
                  </a:lnTo>
                  <a:lnTo>
                    <a:pt x="41249" y="70192"/>
                  </a:lnTo>
                  <a:lnTo>
                    <a:pt x="65633" y="33616"/>
                  </a:lnTo>
                  <a:close/>
                </a:path>
                <a:path w="333375" h="695959">
                  <a:moveTo>
                    <a:pt x="329666" y="190969"/>
                  </a:moveTo>
                  <a:lnTo>
                    <a:pt x="71729" y="190969"/>
                  </a:lnTo>
                  <a:lnTo>
                    <a:pt x="71729" y="94449"/>
                  </a:lnTo>
                  <a:lnTo>
                    <a:pt x="16764" y="94449"/>
                  </a:lnTo>
                  <a:lnTo>
                    <a:pt x="16764" y="190969"/>
                  </a:lnTo>
                  <a:lnTo>
                    <a:pt x="16764" y="254469"/>
                  </a:lnTo>
                  <a:lnTo>
                    <a:pt x="16764" y="350989"/>
                  </a:lnTo>
                  <a:lnTo>
                    <a:pt x="71729" y="350989"/>
                  </a:lnTo>
                  <a:lnTo>
                    <a:pt x="71729" y="254469"/>
                  </a:lnTo>
                  <a:lnTo>
                    <a:pt x="329666" y="254469"/>
                  </a:lnTo>
                  <a:lnTo>
                    <a:pt x="329666" y="190969"/>
                  </a:lnTo>
                  <a:close/>
                </a:path>
                <a:path w="333375" h="695959">
                  <a:moveTo>
                    <a:pt x="329755" y="1524"/>
                  </a:moveTo>
                  <a:lnTo>
                    <a:pt x="96202" y="1524"/>
                  </a:lnTo>
                  <a:lnTo>
                    <a:pt x="96202" y="67144"/>
                  </a:lnTo>
                  <a:lnTo>
                    <a:pt x="329755" y="67144"/>
                  </a:lnTo>
                  <a:lnTo>
                    <a:pt x="329755" y="1524"/>
                  </a:lnTo>
                  <a:close/>
                </a:path>
                <a:path w="333375" h="695959">
                  <a:moveTo>
                    <a:pt x="332803" y="601306"/>
                  </a:moveTo>
                  <a:lnTo>
                    <a:pt x="323811" y="562559"/>
                  </a:lnTo>
                  <a:lnTo>
                    <a:pt x="311378" y="547776"/>
                  </a:lnTo>
                  <a:lnTo>
                    <a:pt x="305282" y="541680"/>
                  </a:lnTo>
                  <a:lnTo>
                    <a:pt x="299186" y="537108"/>
                  </a:lnTo>
                  <a:lnTo>
                    <a:pt x="291566" y="534060"/>
                  </a:lnTo>
                  <a:lnTo>
                    <a:pt x="291566" y="532536"/>
                  </a:lnTo>
                  <a:lnTo>
                    <a:pt x="329755" y="532536"/>
                  </a:lnTo>
                  <a:lnTo>
                    <a:pt x="329755" y="531012"/>
                  </a:lnTo>
                  <a:lnTo>
                    <a:pt x="329755" y="468426"/>
                  </a:lnTo>
                  <a:lnTo>
                    <a:pt x="282422" y="468426"/>
                  </a:lnTo>
                  <a:lnTo>
                    <a:pt x="282422" y="579780"/>
                  </a:lnTo>
                  <a:lnTo>
                    <a:pt x="281851" y="587552"/>
                  </a:lnTo>
                  <a:lnTo>
                    <a:pt x="256247" y="620598"/>
                  </a:lnTo>
                  <a:lnTo>
                    <a:pt x="212217" y="630161"/>
                  </a:lnTo>
                  <a:lnTo>
                    <a:pt x="202399" y="629856"/>
                  </a:lnTo>
                  <a:lnTo>
                    <a:pt x="163169" y="617397"/>
                  </a:lnTo>
                  <a:lnTo>
                    <a:pt x="143548" y="579780"/>
                  </a:lnTo>
                  <a:lnTo>
                    <a:pt x="144119" y="572947"/>
                  </a:lnTo>
                  <a:lnTo>
                    <a:pt x="169621" y="540588"/>
                  </a:lnTo>
                  <a:lnTo>
                    <a:pt x="212217" y="531012"/>
                  </a:lnTo>
                  <a:lnTo>
                    <a:pt x="222224" y="531317"/>
                  </a:lnTo>
                  <a:lnTo>
                    <a:pt x="262712" y="544347"/>
                  </a:lnTo>
                  <a:lnTo>
                    <a:pt x="282422" y="579780"/>
                  </a:lnTo>
                  <a:lnTo>
                    <a:pt x="282422" y="468426"/>
                  </a:lnTo>
                  <a:lnTo>
                    <a:pt x="16764" y="468426"/>
                  </a:lnTo>
                  <a:lnTo>
                    <a:pt x="16764" y="532536"/>
                  </a:lnTo>
                  <a:lnTo>
                    <a:pt x="134302" y="532536"/>
                  </a:lnTo>
                  <a:lnTo>
                    <a:pt x="134302" y="534060"/>
                  </a:lnTo>
                  <a:lnTo>
                    <a:pt x="128206" y="537108"/>
                  </a:lnTo>
                  <a:lnTo>
                    <a:pt x="122110" y="541680"/>
                  </a:lnTo>
                  <a:lnTo>
                    <a:pt x="116014" y="547776"/>
                  </a:lnTo>
                  <a:lnTo>
                    <a:pt x="110832" y="551751"/>
                  </a:lnTo>
                  <a:lnTo>
                    <a:pt x="93472" y="591439"/>
                  </a:lnTo>
                  <a:lnTo>
                    <a:pt x="93154" y="601205"/>
                  </a:lnTo>
                  <a:lnTo>
                    <a:pt x="93992" y="613740"/>
                  </a:lnTo>
                  <a:lnTo>
                    <a:pt x="113068" y="658444"/>
                  </a:lnTo>
                  <a:lnTo>
                    <a:pt x="146596" y="683602"/>
                  </a:lnTo>
                  <a:lnTo>
                    <a:pt x="193357" y="694956"/>
                  </a:lnTo>
                  <a:lnTo>
                    <a:pt x="212217" y="695794"/>
                  </a:lnTo>
                  <a:lnTo>
                    <a:pt x="231698" y="694956"/>
                  </a:lnTo>
                  <a:lnTo>
                    <a:pt x="279374" y="683602"/>
                  </a:lnTo>
                  <a:lnTo>
                    <a:pt x="311518" y="659739"/>
                  </a:lnTo>
                  <a:lnTo>
                    <a:pt x="331939" y="614400"/>
                  </a:lnTo>
                  <a:lnTo>
                    <a:pt x="332803" y="601306"/>
                  </a:lnTo>
                  <a:close/>
                </a:path>
              </a:pathLst>
            </a:custGeom>
            <a:solidFill>
              <a:srgbClr val="000000"/>
            </a:solidFill>
          </p:spPr>
          <p:txBody>
            <a:bodyPr wrap="square" lIns="0" tIns="0" rIns="0" bIns="0" rtlCol="0"/>
            <a:lstStyle/>
            <a:p>
              <a:endParaRPr sz="1391"/>
            </a:p>
          </p:txBody>
        </p:sp>
        <p:pic>
          <p:nvPicPr>
            <p:cNvPr id="31" name="object 31">
              <a:extLst>
                <a:ext uri="{FF2B5EF4-FFF2-40B4-BE49-F238E27FC236}">
                  <a16:creationId xmlns:a16="http://schemas.microsoft.com/office/drawing/2014/main" id="{F4682668-3256-EF32-1EE2-3007ECEBCB69}"/>
                </a:ext>
              </a:extLst>
            </p:cNvPr>
            <p:cNvPicPr/>
            <p:nvPr/>
          </p:nvPicPr>
          <p:blipFill>
            <a:blip r:embed="rId20" cstate="print"/>
            <a:stretch>
              <a:fillRect/>
            </a:stretch>
          </p:blipFill>
          <p:spPr>
            <a:xfrm>
              <a:off x="3960876" y="7172610"/>
              <a:ext cx="241173" cy="219741"/>
            </a:xfrm>
            <a:prstGeom prst="rect">
              <a:avLst/>
            </a:prstGeom>
          </p:spPr>
        </p:pic>
        <p:sp>
          <p:nvSpPr>
            <p:cNvPr id="32" name="object 32">
              <a:extLst>
                <a:ext uri="{FF2B5EF4-FFF2-40B4-BE49-F238E27FC236}">
                  <a16:creationId xmlns:a16="http://schemas.microsoft.com/office/drawing/2014/main" id="{EE43263D-5EE0-B689-F164-C00D8A7A0C6C}"/>
                </a:ext>
              </a:extLst>
            </p:cNvPr>
            <p:cNvSpPr/>
            <p:nvPr/>
          </p:nvSpPr>
          <p:spPr>
            <a:xfrm>
              <a:off x="3884485" y="6920865"/>
              <a:ext cx="313055" cy="222885"/>
            </a:xfrm>
            <a:custGeom>
              <a:avLst/>
              <a:gdLst/>
              <a:ahLst/>
              <a:cxnLst/>
              <a:rect l="l" t="t" r="r" b="b"/>
              <a:pathLst>
                <a:path w="313054" h="222884">
                  <a:moveTo>
                    <a:pt x="218270" y="139883"/>
                  </a:moveTo>
                  <a:lnTo>
                    <a:pt x="196976" y="120586"/>
                  </a:lnTo>
                  <a:lnTo>
                    <a:pt x="196976" y="105346"/>
                  </a:lnTo>
                  <a:lnTo>
                    <a:pt x="180686" y="91379"/>
                  </a:lnTo>
                  <a:lnTo>
                    <a:pt x="312991" y="0"/>
                  </a:lnTo>
                  <a:lnTo>
                    <a:pt x="312991" y="76295"/>
                  </a:lnTo>
                  <a:lnTo>
                    <a:pt x="218270" y="139883"/>
                  </a:lnTo>
                  <a:close/>
                </a:path>
                <a:path w="313054" h="222884">
                  <a:moveTo>
                    <a:pt x="245744" y="164782"/>
                  </a:moveTo>
                  <a:lnTo>
                    <a:pt x="167925" y="163258"/>
                  </a:lnTo>
                  <a:lnTo>
                    <a:pt x="167925" y="154114"/>
                  </a:lnTo>
                  <a:lnTo>
                    <a:pt x="79438" y="79343"/>
                  </a:lnTo>
                  <a:lnTo>
                    <a:pt x="79438" y="4571"/>
                  </a:lnTo>
                  <a:lnTo>
                    <a:pt x="180686" y="91379"/>
                  </a:lnTo>
                  <a:lnTo>
                    <a:pt x="164877" y="102298"/>
                  </a:lnTo>
                  <a:lnTo>
                    <a:pt x="210692" y="144970"/>
                  </a:lnTo>
                  <a:lnTo>
                    <a:pt x="223883" y="144970"/>
                  </a:lnTo>
                  <a:lnTo>
                    <a:pt x="245744" y="164782"/>
                  </a:lnTo>
                  <a:close/>
                </a:path>
                <a:path w="313054" h="222884">
                  <a:moveTo>
                    <a:pt x="210692" y="144970"/>
                  </a:moveTo>
                  <a:lnTo>
                    <a:pt x="164877" y="102298"/>
                  </a:lnTo>
                  <a:lnTo>
                    <a:pt x="180686" y="91379"/>
                  </a:lnTo>
                  <a:lnTo>
                    <a:pt x="196976" y="105346"/>
                  </a:lnTo>
                  <a:lnTo>
                    <a:pt x="196976" y="120586"/>
                  </a:lnTo>
                  <a:lnTo>
                    <a:pt x="218270" y="139883"/>
                  </a:lnTo>
                  <a:lnTo>
                    <a:pt x="210692" y="144970"/>
                  </a:lnTo>
                  <a:close/>
                </a:path>
                <a:path w="313054" h="222884">
                  <a:moveTo>
                    <a:pt x="223883" y="144970"/>
                  </a:moveTo>
                  <a:lnTo>
                    <a:pt x="210692" y="144970"/>
                  </a:lnTo>
                  <a:lnTo>
                    <a:pt x="218270" y="139883"/>
                  </a:lnTo>
                  <a:lnTo>
                    <a:pt x="223883" y="144970"/>
                  </a:lnTo>
                  <a:close/>
                </a:path>
                <a:path w="313054" h="222884">
                  <a:moveTo>
                    <a:pt x="312991" y="222789"/>
                  </a:moveTo>
                  <a:lnTo>
                    <a:pt x="0" y="222789"/>
                  </a:lnTo>
                  <a:lnTo>
                    <a:pt x="0" y="158686"/>
                  </a:lnTo>
                  <a:lnTo>
                    <a:pt x="167925" y="158686"/>
                  </a:lnTo>
                  <a:lnTo>
                    <a:pt x="167925" y="163258"/>
                  </a:lnTo>
                  <a:lnTo>
                    <a:pt x="245744" y="164782"/>
                  </a:lnTo>
                  <a:lnTo>
                    <a:pt x="312991" y="164782"/>
                  </a:lnTo>
                  <a:lnTo>
                    <a:pt x="312991" y="222789"/>
                  </a:lnTo>
                  <a:close/>
                </a:path>
                <a:path w="313054" h="222884">
                  <a:moveTo>
                    <a:pt x="312991" y="164782"/>
                  </a:moveTo>
                  <a:lnTo>
                    <a:pt x="245744" y="164782"/>
                  </a:lnTo>
                  <a:lnTo>
                    <a:pt x="239018" y="158686"/>
                  </a:lnTo>
                  <a:lnTo>
                    <a:pt x="312991" y="158686"/>
                  </a:lnTo>
                  <a:lnTo>
                    <a:pt x="312991" y="164782"/>
                  </a:lnTo>
                  <a:close/>
                </a:path>
              </a:pathLst>
            </a:custGeom>
            <a:solidFill>
              <a:srgbClr val="000000"/>
            </a:solidFill>
          </p:spPr>
          <p:txBody>
            <a:bodyPr wrap="square" lIns="0" tIns="0" rIns="0" bIns="0" rtlCol="0"/>
            <a:lstStyle/>
            <a:p>
              <a:endParaRPr sz="1391"/>
            </a:p>
          </p:txBody>
        </p:sp>
        <p:pic>
          <p:nvPicPr>
            <p:cNvPr id="33" name="object 33">
              <a:extLst>
                <a:ext uri="{FF2B5EF4-FFF2-40B4-BE49-F238E27FC236}">
                  <a16:creationId xmlns:a16="http://schemas.microsoft.com/office/drawing/2014/main" id="{DA72E50F-90D0-98E6-1D8B-F1FB1EC41F9E}"/>
                </a:ext>
              </a:extLst>
            </p:cNvPr>
            <p:cNvPicPr/>
            <p:nvPr/>
          </p:nvPicPr>
          <p:blipFill>
            <a:blip r:embed="rId21" cstate="print"/>
            <a:stretch>
              <a:fillRect/>
            </a:stretch>
          </p:blipFill>
          <p:spPr>
            <a:xfrm>
              <a:off x="3960876" y="6702742"/>
              <a:ext cx="241173" cy="224218"/>
            </a:xfrm>
            <a:prstGeom prst="rect">
              <a:avLst/>
            </a:prstGeom>
          </p:spPr>
        </p:pic>
        <p:sp>
          <p:nvSpPr>
            <p:cNvPr id="34" name="object 34">
              <a:extLst>
                <a:ext uri="{FF2B5EF4-FFF2-40B4-BE49-F238E27FC236}">
                  <a16:creationId xmlns:a16="http://schemas.microsoft.com/office/drawing/2014/main" id="{864EDE56-64F9-817D-91A3-965F7AAB3844}"/>
                </a:ext>
              </a:extLst>
            </p:cNvPr>
            <p:cNvSpPr/>
            <p:nvPr/>
          </p:nvSpPr>
          <p:spPr>
            <a:xfrm>
              <a:off x="3884472" y="6190017"/>
              <a:ext cx="316230" cy="499109"/>
            </a:xfrm>
            <a:custGeom>
              <a:avLst/>
              <a:gdLst/>
              <a:ahLst/>
              <a:cxnLst/>
              <a:rect l="l" t="t" r="r" b="b"/>
              <a:pathLst>
                <a:path w="316229" h="499109">
                  <a:moveTo>
                    <a:pt x="312991" y="175539"/>
                  </a:moveTo>
                  <a:lnTo>
                    <a:pt x="312902" y="105727"/>
                  </a:lnTo>
                  <a:lnTo>
                    <a:pt x="307136" y="62014"/>
                  </a:lnTo>
                  <a:lnTo>
                    <a:pt x="288518" y="28473"/>
                  </a:lnTo>
                  <a:lnTo>
                    <a:pt x="259562" y="7378"/>
                  </a:lnTo>
                  <a:lnTo>
                    <a:pt x="259562" y="175539"/>
                  </a:lnTo>
                  <a:lnTo>
                    <a:pt x="175552" y="175539"/>
                  </a:lnTo>
                  <a:lnTo>
                    <a:pt x="175552" y="120586"/>
                  </a:lnTo>
                  <a:lnTo>
                    <a:pt x="176072" y="112864"/>
                  </a:lnTo>
                  <a:lnTo>
                    <a:pt x="196977" y="74764"/>
                  </a:lnTo>
                  <a:lnTo>
                    <a:pt x="212217" y="68668"/>
                  </a:lnTo>
                  <a:lnTo>
                    <a:pt x="219837" y="68668"/>
                  </a:lnTo>
                  <a:lnTo>
                    <a:pt x="253098" y="88595"/>
                  </a:lnTo>
                  <a:lnTo>
                    <a:pt x="259562" y="175539"/>
                  </a:lnTo>
                  <a:lnTo>
                    <a:pt x="259562" y="7378"/>
                  </a:lnTo>
                  <a:lnTo>
                    <a:pt x="249796" y="3441"/>
                  </a:lnTo>
                  <a:lnTo>
                    <a:pt x="238213" y="863"/>
                  </a:lnTo>
                  <a:lnTo>
                    <a:pt x="225933" y="0"/>
                  </a:lnTo>
                  <a:lnTo>
                    <a:pt x="215036" y="812"/>
                  </a:lnTo>
                  <a:lnTo>
                    <a:pt x="178523" y="15887"/>
                  </a:lnTo>
                  <a:lnTo>
                    <a:pt x="153454" y="52095"/>
                  </a:lnTo>
                  <a:lnTo>
                    <a:pt x="151168" y="68668"/>
                  </a:lnTo>
                  <a:lnTo>
                    <a:pt x="148120" y="68668"/>
                  </a:lnTo>
                  <a:lnTo>
                    <a:pt x="131356" y="34404"/>
                  </a:lnTo>
                  <a:lnTo>
                    <a:pt x="131356" y="117538"/>
                  </a:lnTo>
                  <a:lnTo>
                    <a:pt x="131356" y="175539"/>
                  </a:lnTo>
                  <a:lnTo>
                    <a:pt x="53441" y="175539"/>
                  </a:lnTo>
                  <a:lnTo>
                    <a:pt x="53441" y="125158"/>
                  </a:lnTo>
                  <a:lnTo>
                    <a:pt x="70205" y="86410"/>
                  </a:lnTo>
                  <a:lnTo>
                    <a:pt x="91630" y="79336"/>
                  </a:lnTo>
                  <a:lnTo>
                    <a:pt x="99250" y="79336"/>
                  </a:lnTo>
                  <a:lnTo>
                    <a:pt x="129832" y="109918"/>
                  </a:lnTo>
                  <a:lnTo>
                    <a:pt x="131356" y="117538"/>
                  </a:lnTo>
                  <a:lnTo>
                    <a:pt x="131356" y="34404"/>
                  </a:lnTo>
                  <a:lnTo>
                    <a:pt x="98107" y="14376"/>
                  </a:lnTo>
                  <a:lnTo>
                    <a:pt x="80962" y="12280"/>
                  </a:lnTo>
                  <a:lnTo>
                    <a:pt x="69811" y="13119"/>
                  </a:lnTo>
                  <a:lnTo>
                    <a:pt x="31127" y="31026"/>
                  </a:lnTo>
                  <a:lnTo>
                    <a:pt x="6515" y="71577"/>
                  </a:lnTo>
                  <a:lnTo>
                    <a:pt x="50" y="115201"/>
                  </a:lnTo>
                  <a:lnTo>
                    <a:pt x="0" y="241071"/>
                  </a:lnTo>
                  <a:lnTo>
                    <a:pt x="312991" y="241071"/>
                  </a:lnTo>
                  <a:lnTo>
                    <a:pt x="312991" y="175539"/>
                  </a:lnTo>
                  <a:close/>
                </a:path>
                <a:path w="316229" h="499109">
                  <a:moveTo>
                    <a:pt x="315950" y="381482"/>
                  </a:moveTo>
                  <a:lnTo>
                    <a:pt x="314426" y="373862"/>
                  </a:lnTo>
                  <a:lnTo>
                    <a:pt x="312902" y="367766"/>
                  </a:lnTo>
                  <a:lnTo>
                    <a:pt x="312902" y="361670"/>
                  </a:lnTo>
                  <a:lnTo>
                    <a:pt x="311378" y="357098"/>
                  </a:lnTo>
                  <a:lnTo>
                    <a:pt x="309854" y="354050"/>
                  </a:lnTo>
                  <a:lnTo>
                    <a:pt x="260997" y="364718"/>
                  </a:lnTo>
                  <a:lnTo>
                    <a:pt x="262521" y="366242"/>
                  </a:lnTo>
                  <a:lnTo>
                    <a:pt x="262521" y="372338"/>
                  </a:lnTo>
                  <a:lnTo>
                    <a:pt x="264134" y="375386"/>
                  </a:lnTo>
                  <a:lnTo>
                    <a:pt x="264134" y="384530"/>
                  </a:lnTo>
                  <a:lnTo>
                    <a:pt x="262521" y="389102"/>
                  </a:lnTo>
                  <a:lnTo>
                    <a:pt x="262521" y="392150"/>
                  </a:lnTo>
                  <a:lnTo>
                    <a:pt x="260997" y="395198"/>
                  </a:lnTo>
                  <a:lnTo>
                    <a:pt x="257949" y="398246"/>
                  </a:lnTo>
                  <a:lnTo>
                    <a:pt x="254901" y="399770"/>
                  </a:lnTo>
                  <a:lnTo>
                    <a:pt x="251853" y="401383"/>
                  </a:lnTo>
                  <a:lnTo>
                    <a:pt x="247281" y="402907"/>
                  </a:lnTo>
                  <a:lnTo>
                    <a:pt x="128219" y="402907"/>
                  </a:lnTo>
                  <a:lnTo>
                    <a:pt x="128219" y="358622"/>
                  </a:lnTo>
                  <a:lnTo>
                    <a:pt x="79451" y="358622"/>
                  </a:lnTo>
                  <a:lnTo>
                    <a:pt x="79451" y="402907"/>
                  </a:lnTo>
                  <a:lnTo>
                    <a:pt x="22961" y="402907"/>
                  </a:lnTo>
                  <a:lnTo>
                    <a:pt x="22961" y="468439"/>
                  </a:lnTo>
                  <a:lnTo>
                    <a:pt x="79451" y="468439"/>
                  </a:lnTo>
                  <a:lnTo>
                    <a:pt x="79451" y="499021"/>
                  </a:lnTo>
                  <a:lnTo>
                    <a:pt x="128219" y="499021"/>
                  </a:lnTo>
                  <a:lnTo>
                    <a:pt x="128219" y="468439"/>
                  </a:lnTo>
                  <a:lnTo>
                    <a:pt x="248805" y="468439"/>
                  </a:lnTo>
                  <a:lnTo>
                    <a:pt x="260591" y="467626"/>
                  </a:lnTo>
                  <a:lnTo>
                    <a:pt x="300710" y="446341"/>
                  </a:lnTo>
                  <a:lnTo>
                    <a:pt x="315620" y="401383"/>
                  </a:lnTo>
                  <a:lnTo>
                    <a:pt x="315874" y="392150"/>
                  </a:lnTo>
                  <a:lnTo>
                    <a:pt x="315950" y="381482"/>
                  </a:lnTo>
                  <a:close/>
                </a:path>
              </a:pathLst>
            </a:custGeom>
            <a:solidFill>
              <a:srgbClr val="000000"/>
            </a:solidFill>
          </p:spPr>
          <p:txBody>
            <a:bodyPr wrap="square" lIns="0" tIns="0" rIns="0" bIns="0" rtlCol="0"/>
            <a:lstStyle/>
            <a:p>
              <a:endParaRPr sz="1391"/>
            </a:p>
          </p:txBody>
        </p:sp>
        <p:pic>
          <p:nvPicPr>
            <p:cNvPr id="35" name="object 35">
              <a:extLst>
                <a:ext uri="{FF2B5EF4-FFF2-40B4-BE49-F238E27FC236}">
                  <a16:creationId xmlns:a16="http://schemas.microsoft.com/office/drawing/2014/main" id="{D83B2814-5173-6C07-2A3D-A055EBFA6012}"/>
                </a:ext>
              </a:extLst>
            </p:cNvPr>
            <p:cNvPicPr/>
            <p:nvPr/>
          </p:nvPicPr>
          <p:blipFill>
            <a:blip r:embed="rId22" cstate="print"/>
            <a:stretch>
              <a:fillRect/>
            </a:stretch>
          </p:blipFill>
          <p:spPr>
            <a:xfrm>
              <a:off x="3960876" y="5941314"/>
              <a:ext cx="241173" cy="230409"/>
            </a:xfrm>
            <a:prstGeom prst="rect">
              <a:avLst/>
            </a:prstGeom>
          </p:spPr>
        </p:pic>
        <p:pic>
          <p:nvPicPr>
            <p:cNvPr id="36" name="object 36">
              <a:extLst>
                <a:ext uri="{FF2B5EF4-FFF2-40B4-BE49-F238E27FC236}">
                  <a16:creationId xmlns:a16="http://schemas.microsoft.com/office/drawing/2014/main" id="{1562D260-A31E-49D7-69B7-F73C2EC0D3FA}"/>
                </a:ext>
              </a:extLst>
            </p:cNvPr>
            <p:cNvPicPr/>
            <p:nvPr/>
          </p:nvPicPr>
          <p:blipFill>
            <a:blip r:embed="rId23" cstate="print"/>
            <a:stretch>
              <a:fillRect/>
            </a:stretch>
          </p:blipFill>
          <p:spPr>
            <a:xfrm>
              <a:off x="3960876" y="5691092"/>
              <a:ext cx="241173" cy="230409"/>
            </a:xfrm>
            <a:prstGeom prst="rect">
              <a:avLst/>
            </a:prstGeom>
          </p:spPr>
        </p:pic>
        <p:sp>
          <p:nvSpPr>
            <p:cNvPr id="37" name="object 37">
              <a:extLst>
                <a:ext uri="{FF2B5EF4-FFF2-40B4-BE49-F238E27FC236}">
                  <a16:creationId xmlns:a16="http://schemas.microsoft.com/office/drawing/2014/main" id="{EB24BC43-CF29-B12C-964E-9B991B29CB7E}"/>
                </a:ext>
              </a:extLst>
            </p:cNvPr>
            <p:cNvSpPr/>
            <p:nvPr/>
          </p:nvSpPr>
          <p:spPr>
            <a:xfrm>
              <a:off x="3867709" y="5356961"/>
              <a:ext cx="330200" cy="304165"/>
            </a:xfrm>
            <a:custGeom>
              <a:avLst/>
              <a:gdLst/>
              <a:ahLst/>
              <a:cxnLst/>
              <a:rect l="l" t="t" r="r" b="b"/>
              <a:pathLst>
                <a:path w="330200" h="304164">
                  <a:moveTo>
                    <a:pt x="65633" y="35153"/>
                  </a:moveTo>
                  <a:lnTo>
                    <a:pt x="65036" y="27673"/>
                  </a:lnTo>
                  <a:lnTo>
                    <a:pt x="63157" y="21196"/>
                  </a:lnTo>
                  <a:lnTo>
                    <a:pt x="59842" y="15570"/>
                  </a:lnTo>
                  <a:lnTo>
                    <a:pt x="54965" y="10668"/>
                  </a:lnTo>
                  <a:lnTo>
                    <a:pt x="48869" y="3048"/>
                  </a:lnTo>
                  <a:lnTo>
                    <a:pt x="41249" y="0"/>
                  </a:lnTo>
                  <a:lnTo>
                    <a:pt x="22961" y="0"/>
                  </a:lnTo>
                  <a:lnTo>
                    <a:pt x="0" y="35153"/>
                  </a:lnTo>
                  <a:lnTo>
                    <a:pt x="571" y="41960"/>
                  </a:lnTo>
                  <a:lnTo>
                    <a:pt x="22961" y="70205"/>
                  </a:lnTo>
                  <a:lnTo>
                    <a:pt x="41249" y="70205"/>
                  </a:lnTo>
                  <a:lnTo>
                    <a:pt x="48869" y="67157"/>
                  </a:lnTo>
                  <a:lnTo>
                    <a:pt x="54965" y="59537"/>
                  </a:lnTo>
                  <a:lnTo>
                    <a:pt x="59842" y="54432"/>
                  </a:lnTo>
                  <a:lnTo>
                    <a:pt x="63157" y="48488"/>
                  </a:lnTo>
                  <a:lnTo>
                    <a:pt x="65036" y="41960"/>
                  </a:lnTo>
                  <a:lnTo>
                    <a:pt x="65633" y="35153"/>
                  </a:lnTo>
                  <a:close/>
                </a:path>
                <a:path w="330200" h="304164">
                  <a:moveTo>
                    <a:pt x="329755" y="82397"/>
                  </a:moveTo>
                  <a:lnTo>
                    <a:pt x="196519" y="172961"/>
                  </a:lnTo>
                  <a:lnTo>
                    <a:pt x="96202" y="86969"/>
                  </a:lnTo>
                  <a:lnTo>
                    <a:pt x="96202" y="160210"/>
                  </a:lnTo>
                  <a:lnTo>
                    <a:pt x="184696" y="236512"/>
                  </a:lnTo>
                  <a:lnTo>
                    <a:pt x="184696" y="239560"/>
                  </a:lnTo>
                  <a:lnTo>
                    <a:pt x="16764" y="239560"/>
                  </a:lnTo>
                  <a:lnTo>
                    <a:pt x="16764" y="303657"/>
                  </a:lnTo>
                  <a:lnTo>
                    <a:pt x="329755" y="303657"/>
                  </a:lnTo>
                  <a:lnTo>
                    <a:pt x="329755" y="245656"/>
                  </a:lnTo>
                  <a:lnTo>
                    <a:pt x="329755" y="239560"/>
                  </a:lnTo>
                  <a:lnTo>
                    <a:pt x="255549" y="239560"/>
                  </a:lnTo>
                  <a:lnTo>
                    <a:pt x="262509" y="245656"/>
                  </a:lnTo>
                  <a:lnTo>
                    <a:pt x="241617" y="227368"/>
                  </a:lnTo>
                  <a:lnTo>
                    <a:pt x="235394" y="221919"/>
                  </a:lnTo>
                  <a:lnTo>
                    <a:pt x="329755" y="157162"/>
                  </a:lnTo>
                  <a:lnTo>
                    <a:pt x="329755" y="82397"/>
                  </a:lnTo>
                  <a:close/>
                </a:path>
                <a:path w="330200" h="304164">
                  <a:moveTo>
                    <a:pt x="329755" y="3048"/>
                  </a:moveTo>
                  <a:lnTo>
                    <a:pt x="96202" y="3048"/>
                  </a:lnTo>
                  <a:lnTo>
                    <a:pt x="96202" y="67157"/>
                  </a:lnTo>
                  <a:lnTo>
                    <a:pt x="329755" y="67157"/>
                  </a:lnTo>
                  <a:lnTo>
                    <a:pt x="329755" y="3048"/>
                  </a:lnTo>
                  <a:close/>
                </a:path>
              </a:pathLst>
            </a:custGeom>
            <a:solidFill>
              <a:srgbClr val="000000"/>
            </a:solidFill>
          </p:spPr>
          <p:txBody>
            <a:bodyPr wrap="square" lIns="0" tIns="0" rIns="0" bIns="0" rtlCol="0"/>
            <a:lstStyle/>
            <a:p>
              <a:endParaRPr sz="1391"/>
            </a:p>
          </p:txBody>
        </p:sp>
        <p:pic>
          <p:nvPicPr>
            <p:cNvPr id="38" name="object 38">
              <a:extLst>
                <a:ext uri="{FF2B5EF4-FFF2-40B4-BE49-F238E27FC236}">
                  <a16:creationId xmlns:a16="http://schemas.microsoft.com/office/drawing/2014/main" id="{6C75FA06-09D1-033D-517B-22BC0E828965}"/>
                </a:ext>
              </a:extLst>
            </p:cNvPr>
            <p:cNvPicPr/>
            <p:nvPr/>
          </p:nvPicPr>
          <p:blipFill>
            <a:blip r:embed="rId24" cstate="print"/>
            <a:stretch>
              <a:fillRect/>
            </a:stretch>
          </p:blipFill>
          <p:spPr>
            <a:xfrm>
              <a:off x="3960876" y="5105209"/>
              <a:ext cx="236600" cy="215169"/>
            </a:xfrm>
            <a:prstGeom prst="rect">
              <a:avLst/>
            </a:prstGeom>
          </p:spPr>
        </p:pic>
        <p:sp>
          <p:nvSpPr>
            <p:cNvPr id="39" name="object 39">
              <a:extLst>
                <a:ext uri="{FF2B5EF4-FFF2-40B4-BE49-F238E27FC236}">
                  <a16:creationId xmlns:a16="http://schemas.microsoft.com/office/drawing/2014/main" id="{0DFF0256-3839-082F-EF28-1B1349F0A8DB}"/>
                </a:ext>
              </a:extLst>
            </p:cNvPr>
            <p:cNvSpPr/>
            <p:nvPr/>
          </p:nvSpPr>
          <p:spPr>
            <a:xfrm>
              <a:off x="3960979" y="4847367"/>
              <a:ext cx="329565" cy="227965"/>
            </a:xfrm>
            <a:custGeom>
              <a:avLst/>
              <a:gdLst/>
              <a:ahLst/>
              <a:cxnLst/>
              <a:rect l="l" t="t" r="r" b="b"/>
              <a:pathLst>
                <a:path w="329564" h="227964">
                  <a:moveTo>
                    <a:pt x="118959" y="227361"/>
                  </a:moveTo>
                  <a:lnTo>
                    <a:pt x="66358" y="220932"/>
                  </a:lnTo>
                  <a:lnTo>
                    <a:pt x="29055" y="199882"/>
                  </a:lnTo>
                  <a:lnTo>
                    <a:pt x="2563" y="158115"/>
                  </a:lnTo>
                  <a:lnTo>
                    <a:pt x="0" y="129730"/>
                  </a:lnTo>
                  <a:lnTo>
                    <a:pt x="206" y="123650"/>
                  </a:lnTo>
                  <a:lnTo>
                    <a:pt x="17565" y="83319"/>
                  </a:lnTo>
                  <a:lnTo>
                    <a:pt x="22756" y="79343"/>
                  </a:lnTo>
                  <a:lnTo>
                    <a:pt x="28852" y="73247"/>
                  </a:lnTo>
                  <a:lnTo>
                    <a:pt x="34948" y="68675"/>
                  </a:lnTo>
                  <a:lnTo>
                    <a:pt x="41044" y="65627"/>
                  </a:lnTo>
                  <a:lnTo>
                    <a:pt x="41044" y="64103"/>
                  </a:lnTo>
                  <a:lnTo>
                    <a:pt x="2944" y="64103"/>
                  </a:lnTo>
                  <a:lnTo>
                    <a:pt x="2944" y="0"/>
                  </a:lnTo>
                  <a:lnTo>
                    <a:pt x="238021" y="0"/>
                  </a:lnTo>
                  <a:lnTo>
                    <a:pt x="252952" y="857"/>
                  </a:lnTo>
                  <a:lnTo>
                    <a:pt x="298060" y="22075"/>
                  </a:lnTo>
                  <a:lnTo>
                    <a:pt x="318888" y="54959"/>
                  </a:lnTo>
                  <a:lnTo>
                    <a:pt x="321718" y="62579"/>
                  </a:lnTo>
                  <a:lnTo>
                    <a:pt x="118959" y="62579"/>
                  </a:lnTo>
                  <a:lnTo>
                    <a:pt x="108902" y="63103"/>
                  </a:lnTo>
                  <a:lnTo>
                    <a:pt x="69714" y="75914"/>
                  </a:lnTo>
                  <a:lnTo>
                    <a:pt x="50283" y="112871"/>
                  </a:lnTo>
                  <a:lnTo>
                    <a:pt x="50855" y="120617"/>
                  </a:lnTo>
                  <a:lnTo>
                    <a:pt x="76358" y="152804"/>
                  </a:lnTo>
                  <a:lnTo>
                    <a:pt x="118959" y="161734"/>
                  </a:lnTo>
                  <a:lnTo>
                    <a:pt x="228998" y="161734"/>
                  </a:lnTo>
                  <a:lnTo>
                    <a:pt x="226282" y="170068"/>
                  </a:lnTo>
                  <a:lnTo>
                    <a:pt x="194801" y="207987"/>
                  </a:lnTo>
                  <a:lnTo>
                    <a:pt x="154404" y="224694"/>
                  </a:lnTo>
                  <a:lnTo>
                    <a:pt x="137534" y="226742"/>
                  </a:lnTo>
                  <a:lnTo>
                    <a:pt x="118959" y="227361"/>
                  </a:lnTo>
                  <a:close/>
                </a:path>
                <a:path w="329564" h="227964">
                  <a:moveTo>
                    <a:pt x="228998" y="161734"/>
                  </a:moveTo>
                  <a:lnTo>
                    <a:pt x="118959" y="161734"/>
                  </a:lnTo>
                  <a:lnTo>
                    <a:pt x="128722" y="161424"/>
                  </a:lnTo>
                  <a:lnTo>
                    <a:pt x="137628" y="160401"/>
                  </a:lnTo>
                  <a:lnTo>
                    <a:pt x="176966" y="138874"/>
                  </a:lnTo>
                  <a:lnTo>
                    <a:pt x="184586" y="112871"/>
                  </a:lnTo>
                  <a:lnTo>
                    <a:pt x="184038" y="105156"/>
                  </a:lnTo>
                  <a:lnTo>
                    <a:pt x="160584" y="72151"/>
                  </a:lnTo>
                  <a:lnTo>
                    <a:pt x="118959" y="62579"/>
                  </a:lnTo>
                  <a:lnTo>
                    <a:pt x="321718" y="62579"/>
                  </a:lnTo>
                  <a:lnTo>
                    <a:pt x="322284" y="64103"/>
                  </a:lnTo>
                  <a:lnTo>
                    <a:pt x="195254" y="64103"/>
                  </a:lnTo>
                  <a:lnTo>
                    <a:pt x="195254" y="65627"/>
                  </a:lnTo>
                  <a:lnTo>
                    <a:pt x="224210" y="91535"/>
                  </a:lnTo>
                  <a:lnTo>
                    <a:pt x="227258" y="100679"/>
                  </a:lnTo>
                  <a:lnTo>
                    <a:pt x="230139" y="107824"/>
                  </a:lnTo>
                  <a:lnTo>
                    <a:pt x="232020" y="115550"/>
                  </a:lnTo>
                  <a:lnTo>
                    <a:pt x="233044" y="123865"/>
                  </a:lnTo>
                  <a:lnTo>
                    <a:pt x="233248" y="129730"/>
                  </a:lnTo>
                  <a:lnTo>
                    <a:pt x="233292" y="133753"/>
                  </a:lnTo>
                  <a:lnTo>
                    <a:pt x="232520" y="145970"/>
                  </a:lnTo>
                  <a:lnTo>
                    <a:pt x="230153" y="158115"/>
                  </a:lnTo>
                  <a:lnTo>
                    <a:pt x="229991" y="158686"/>
                  </a:lnTo>
                  <a:lnTo>
                    <a:pt x="228998" y="161734"/>
                  </a:lnTo>
                  <a:close/>
                </a:path>
                <a:path w="329564" h="227964">
                  <a:moveTo>
                    <a:pt x="263929" y="221265"/>
                  </a:moveTo>
                  <a:lnTo>
                    <a:pt x="256309" y="160210"/>
                  </a:lnTo>
                  <a:lnTo>
                    <a:pt x="260881" y="158686"/>
                  </a:lnTo>
                  <a:lnTo>
                    <a:pt x="265453" y="155638"/>
                  </a:lnTo>
                  <a:lnTo>
                    <a:pt x="282217" y="122110"/>
                  </a:lnTo>
                  <a:lnTo>
                    <a:pt x="282217" y="112871"/>
                  </a:lnTo>
                  <a:lnTo>
                    <a:pt x="265882" y="71818"/>
                  </a:lnTo>
                  <a:lnTo>
                    <a:pt x="238021" y="64103"/>
                  </a:lnTo>
                  <a:lnTo>
                    <a:pt x="322284" y="64103"/>
                  </a:lnTo>
                  <a:lnTo>
                    <a:pt x="329502" y="112871"/>
                  </a:lnTo>
                  <a:lnTo>
                    <a:pt x="329511" y="115550"/>
                  </a:lnTo>
                  <a:lnTo>
                    <a:pt x="328985" y="128999"/>
                  </a:lnTo>
                  <a:lnTo>
                    <a:pt x="320412" y="167830"/>
                  </a:lnTo>
                  <a:lnTo>
                    <a:pt x="297457" y="202882"/>
                  </a:lnTo>
                  <a:lnTo>
                    <a:pt x="272811" y="218406"/>
                  </a:lnTo>
                  <a:lnTo>
                    <a:pt x="263929" y="221265"/>
                  </a:lnTo>
                  <a:close/>
                </a:path>
              </a:pathLst>
            </a:custGeom>
            <a:solidFill>
              <a:srgbClr val="000000"/>
            </a:solidFill>
          </p:spPr>
          <p:txBody>
            <a:bodyPr wrap="square" lIns="0" tIns="0" rIns="0" bIns="0" rtlCol="0"/>
            <a:lstStyle/>
            <a:p>
              <a:endParaRPr sz="1391"/>
            </a:p>
          </p:txBody>
        </p:sp>
        <p:sp>
          <p:nvSpPr>
            <p:cNvPr id="40" name="object 40">
              <a:extLst>
                <a:ext uri="{FF2B5EF4-FFF2-40B4-BE49-F238E27FC236}">
                  <a16:creationId xmlns:a16="http://schemas.microsoft.com/office/drawing/2014/main" id="{E285E1BE-E0A4-00D5-F232-AAD0B94A0EA6}"/>
                </a:ext>
              </a:extLst>
            </p:cNvPr>
            <p:cNvSpPr/>
            <p:nvPr/>
          </p:nvSpPr>
          <p:spPr>
            <a:xfrm>
              <a:off x="4583620" y="8730424"/>
              <a:ext cx="372745" cy="372745"/>
            </a:xfrm>
            <a:custGeom>
              <a:avLst/>
              <a:gdLst/>
              <a:ahLst/>
              <a:cxnLst/>
              <a:rect l="l" t="t" r="r" b="b"/>
              <a:pathLst>
                <a:path w="372745" h="372745">
                  <a:moveTo>
                    <a:pt x="323564" y="372332"/>
                  </a:moveTo>
                  <a:lnTo>
                    <a:pt x="320516" y="372332"/>
                  </a:lnTo>
                  <a:lnTo>
                    <a:pt x="48768" y="372332"/>
                  </a:lnTo>
                  <a:lnTo>
                    <a:pt x="45720" y="370808"/>
                  </a:lnTo>
                  <a:lnTo>
                    <a:pt x="39624" y="370808"/>
                  </a:lnTo>
                  <a:lnTo>
                    <a:pt x="35052" y="369284"/>
                  </a:lnTo>
                  <a:lnTo>
                    <a:pt x="22860" y="363188"/>
                  </a:lnTo>
                  <a:lnTo>
                    <a:pt x="18288" y="358616"/>
                  </a:lnTo>
                  <a:lnTo>
                    <a:pt x="15240" y="357092"/>
                  </a:lnTo>
                  <a:lnTo>
                    <a:pt x="13716" y="354044"/>
                  </a:lnTo>
                  <a:lnTo>
                    <a:pt x="10668" y="350996"/>
                  </a:lnTo>
                  <a:lnTo>
                    <a:pt x="1524" y="332612"/>
                  </a:lnTo>
                  <a:lnTo>
                    <a:pt x="1524" y="329564"/>
                  </a:lnTo>
                  <a:lnTo>
                    <a:pt x="0" y="326516"/>
                  </a:lnTo>
                  <a:lnTo>
                    <a:pt x="0" y="45815"/>
                  </a:lnTo>
                  <a:lnTo>
                    <a:pt x="1524" y="42767"/>
                  </a:lnTo>
                  <a:lnTo>
                    <a:pt x="1524" y="38195"/>
                  </a:lnTo>
                  <a:lnTo>
                    <a:pt x="10668" y="19907"/>
                  </a:lnTo>
                  <a:lnTo>
                    <a:pt x="13716" y="18383"/>
                  </a:lnTo>
                  <a:lnTo>
                    <a:pt x="15240" y="15239"/>
                  </a:lnTo>
                  <a:lnTo>
                    <a:pt x="18288" y="12191"/>
                  </a:lnTo>
                  <a:lnTo>
                    <a:pt x="21336" y="10667"/>
                  </a:lnTo>
                  <a:lnTo>
                    <a:pt x="25908" y="6095"/>
                  </a:lnTo>
                  <a:lnTo>
                    <a:pt x="32004" y="3047"/>
                  </a:lnTo>
                  <a:lnTo>
                    <a:pt x="35052" y="3047"/>
                  </a:lnTo>
                  <a:lnTo>
                    <a:pt x="39624" y="1523"/>
                  </a:lnTo>
                  <a:lnTo>
                    <a:pt x="42672" y="1523"/>
                  </a:lnTo>
                  <a:lnTo>
                    <a:pt x="45720" y="0"/>
                  </a:lnTo>
                  <a:lnTo>
                    <a:pt x="326612" y="0"/>
                  </a:lnTo>
                  <a:lnTo>
                    <a:pt x="329660" y="1523"/>
                  </a:lnTo>
                  <a:lnTo>
                    <a:pt x="332708" y="1523"/>
                  </a:lnTo>
                  <a:lnTo>
                    <a:pt x="337280" y="3047"/>
                  </a:lnTo>
                  <a:lnTo>
                    <a:pt x="340328" y="3047"/>
                  </a:lnTo>
                  <a:lnTo>
                    <a:pt x="346424" y="6095"/>
                  </a:lnTo>
                  <a:lnTo>
                    <a:pt x="350996" y="10667"/>
                  </a:lnTo>
                  <a:lnTo>
                    <a:pt x="354044" y="12191"/>
                  </a:lnTo>
                  <a:lnTo>
                    <a:pt x="357092" y="15239"/>
                  </a:lnTo>
                  <a:lnTo>
                    <a:pt x="358616" y="18383"/>
                  </a:lnTo>
                  <a:lnTo>
                    <a:pt x="361759" y="19907"/>
                  </a:lnTo>
                  <a:lnTo>
                    <a:pt x="370903" y="38195"/>
                  </a:lnTo>
                  <a:lnTo>
                    <a:pt x="370903" y="42767"/>
                  </a:lnTo>
                  <a:lnTo>
                    <a:pt x="372427" y="45815"/>
                  </a:lnTo>
                  <a:lnTo>
                    <a:pt x="372427" y="326516"/>
                  </a:lnTo>
                  <a:lnTo>
                    <a:pt x="370903" y="329564"/>
                  </a:lnTo>
                  <a:lnTo>
                    <a:pt x="370903" y="332612"/>
                  </a:lnTo>
                  <a:lnTo>
                    <a:pt x="361759" y="350996"/>
                  </a:lnTo>
                  <a:lnTo>
                    <a:pt x="358616" y="354044"/>
                  </a:lnTo>
                  <a:lnTo>
                    <a:pt x="357092" y="357092"/>
                  </a:lnTo>
                  <a:lnTo>
                    <a:pt x="354044" y="358616"/>
                  </a:lnTo>
                  <a:lnTo>
                    <a:pt x="349472" y="363188"/>
                  </a:lnTo>
                  <a:lnTo>
                    <a:pt x="337280" y="369284"/>
                  </a:lnTo>
                  <a:lnTo>
                    <a:pt x="332708" y="370808"/>
                  </a:lnTo>
                  <a:lnTo>
                    <a:pt x="326612" y="370808"/>
                  </a:lnTo>
                  <a:lnTo>
                    <a:pt x="323564" y="372332"/>
                  </a:lnTo>
                  <a:close/>
                </a:path>
              </a:pathLst>
            </a:custGeom>
            <a:solidFill>
              <a:srgbClr val="DADBF0"/>
            </a:solidFill>
          </p:spPr>
          <p:txBody>
            <a:bodyPr wrap="square" lIns="0" tIns="0" rIns="0" bIns="0" rtlCol="0"/>
            <a:lstStyle/>
            <a:p>
              <a:endParaRPr sz="1391"/>
            </a:p>
          </p:txBody>
        </p:sp>
        <p:sp>
          <p:nvSpPr>
            <p:cNvPr id="41" name="object 41">
              <a:extLst>
                <a:ext uri="{FF2B5EF4-FFF2-40B4-BE49-F238E27FC236}">
                  <a16:creationId xmlns:a16="http://schemas.microsoft.com/office/drawing/2014/main" id="{BCFA6358-1F4E-22A2-46C2-5B8D75B6FCA5}"/>
                </a:ext>
              </a:extLst>
            </p:cNvPr>
            <p:cNvSpPr/>
            <p:nvPr/>
          </p:nvSpPr>
          <p:spPr>
            <a:xfrm>
              <a:off x="4583620" y="8730424"/>
              <a:ext cx="372745" cy="372745"/>
            </a:xfrm>
            <a:custGeom>
              <a:avLst/>
              <a:gdLst/>
              <a:ahLst/>
              <a:cxnLst/>
              <a:rect l="l" t="t" r="r" b="b"/>
              <a:pathLst>
                <a:path w="372745" h="372745">
                  <a:moveTo>
                    <a:pt x="320516" y="372332"/>
                  </a:moveTo>
                  <a:lnTo>
                    <a:pt x="53435" y="372332"/>
                  </a:lnTo>
                  <a:lnTo>
                    <a:pt x="48768" y="372332"/>
                  </a:lnTo>
                  <a:lnTo>
                    <a:pt x="45720" y="370808"/>
                  </a:lnTo>
                  <a:lnTo>
                    <a:pt x="42672" y="370808"/>
                  </a:lnTo>
                  <a:lnTo>
                    <a:pt x="39624" y="370808"/>
                  </a:lnTo>
                  <a:lnTo>
                    <a:pt x="35052" y="369284"/>
                  </a:lnTo>
                  <a:lnTo>
                    <a:pt x="32004" y="367760"/>
                  </a:lnTo>
                  <a:lnTo>
                    <a:pt x="28956" y="366236"/>
                  </a:lnTo>
                  <a:lnTo>
                    <a:pt x="25908" y="364712"/>
                  </a:lnTo>
                  <a:lnTo>
                    <a:pt x="22860" y="363188"/>
                  </a:lnTo>
                  <a:lnTo>
                    <a:pt x="21336" y="361664"/>
                  </a:lnTo>
                  <a:lnTo>
                    <a:pt x="18288" y="358616"/>
                  </a:lnTo>
                  <a:lnTo>
                    <a:pt x="15240" y="357092"/>
                  </a:lnTo>
                  <a:lnTo>
                    <a:pt x="13716" y="354044"/>
                  </a:lnTo>
                  <a:lnTo>
                    <a:pt x="10668" y="350996"/>
                  </a:lnTo>
                  <a:lnTo>
                    <a:pt x="9144" y="347948"/>
                  </a:lnTo>
                  <a:lnTo>
                    <a:pt x="7620" y="344900"/>
                  </a:lnTo>
                  <a:lnTo>
                    <a:pt x="6096" y="341756"/>
                  </a:lnTo>
                  <a:lnTo>
                    <a:pt x="4572" y="338708"/>
                  </a:lnTo>
                  <a:lnTo>
                    <a:pt x="3048" y="335660"/>
                  </a:lnTo>
                  <a:lnTo>
                    <a:pt x="1524" y="332612"/>
                  </a:lnTo>
                  <a:lnTo>
                    <a:pt x="1524" y="329564"/>
                  </a:lnTo>
                  <a:lnTo>
                    <a:pt x="0" y="326516"/>
                  </a:lnTo>
                  <a:lnTo>
                    <a:pt x="0" y="45815"/>
                  </a:lnTo>
                  <a:lnTo>
                    <a:pt x="1524" y="42767"/>
                  </a:lnTo>
                  <a:lnTo>
                    <a:pt x="1524" y="38195"/>
                  </a:lnTo>
                  <a:lnTo>
                    <a:pt x="3048" y="35147"/>
                  </a:lnTo>
                  <a:lnTo>
                    <a:pt x="4572" y="32099"/>
                  </a:lnTo>
                  <a:lnTo>
                    <a:pt x="6096" y="29051"/>
                  </a:lnTo>
                  <a:lnTo>
                    <a:pt x="7620" y="26003"/>
                  </a:lnTo>
                  <a:lnTo>
                    <a:pt x="9144" y="22955"/>
                  </a:lnTo>
                  <a:lnTo>
                    <a:pt x="10668" y="19907"/>
                  </a:lnTo>
                  <a:lnTo>
                    <a:pt x="13716" y="18383"/>
                  </a:lnTo>
                  <a:lnTo>
                    <a:pt x="15240" y="15239"/>
                  </a:lnTo>
                  <a:lnTo>
                    <a:pt x="18288" y="12191"/>
                  </a:lnTo>
                  <a:lnTo>
                    <a:pt x="21336" y="10667"/>
                  </a:lnTo>
                  <a:lnTo>
                    <a:pt x="22860" y="9143"/>
                  </a:lnTo>
                  <a:lnTo>
                    <a:pt x="25908" y="6095"/>
                  </a:lnTo>
                  <a:lnTo>
                    <a:pt x="28956" y="4571"/>
                  </a:lnTo>
                  <a:lnTo>
                    <a:pt x="32004" y="3047"/>
                  </a:lnTo>
                  <a:lnTo>
                    <a:pt x="35052" y="3047"/>
                  </a:lnTo>
                  <a:lnTo>
                    <a:pt x="39624" y="1523"/>
                  </a:lnTo>
                  <a:lnTo>
                    <a:pt x="42672" y="1523"/>
                  </a:lnTo>
                  <a:lnTo>
                    <a:pt x="45720" y="0"/>
                  </a:lnTo>
                  <a:lnTo>
                    <a:pt x="48768" y="0"/>
                  </a:lnTo>
                  <a:lnTo>
                    <a:pt x="53435" y="0"/>
                  </a:lnTo>
                  <a:lnTo>
                    <a:pt x="320516" y="0"/>
                  </a:lnTo>
                  <a:lnTo>
                    <a:pt x="323564" y="0"/>
                  </a:lnTo>
                  <a:lnTo>
                    <a:pt x="326612" y="0"/>
                  </a:lnTo>
                  <a:lnTo>
                    <a:pt x="329660" y="1523"/>
                  </a:lnTo>
                  <a:lnTo>
                    <a:pt x="332708" y="1523"/>
                  </a:lnTo>
                  <a:lnTo>
                    <a:pt x="337280" y="3047"/>
                  </a:lnTo>
                  <a:lnTo>
                    <a:pt x="340328" y="3047"/>
                  </a:lnTo>
                  <a:lnTo>
                    <a:pt x="343376" y="4571"/>
                  </a:lnTo>
                  <a:lnTo>
                    <a:pt x="346424" y="6095"/>
                  </a:lnTo>
                  <a:lnTo>
                    <a:pt x="349472" y="9143"/>
                  </a:lnTo>
                  <a:lnTo>
                    <a:pt x="350996" y="10667"/>
                  </a:lnTo>
                  <a:lnTo>
                    <a:pt x="354044" y="12191"/>
                  </a:lnTo>
                  <a:lnTo>
                    <a:pt x="357092" y="15239"/>
                  </a:lnTo>
                  <a:lnTo>
                    <a:pt x="358616" y="18383"/>
                  </a:lnTo>
                  <a:lnTo>
                    <a:pt x="361759" y="19907"/>
                  </a:lnTo>
                  <a:lnTo>
                    <a:pt x="363283" y="22955"/>
                  </a:lnTo>
                  <a:lnTo>
                    <a:pt x="364807" y="26003"/>
                  </a:lnTo>
                  <a:lnTo>
                    <a:pt x="366331" y="29051"/>
                  </a:lnTo>
                  <a:lnTo>
                    <a:pt x="367855" y="32099"/>
                  </a:lnTo>
                  <a:lnTo>
                    <a:pt x="369379" y="35147"/>
                  </a:lnTo>
                  <a:lnTo>
                    <a:pt x="370903" y="38195"/>
                  </a:lnTo>
                  <a:lnTo>
                    <a:pt x="370903" y="42767"/>
                  </a:lnTo>
                  <a:lnTo>
                    <a:pt x="372427" y="45815"/>
                  </a:lnTo>
                  <a:lnTo>
                    <a:pt x="372427" y="48863"/>
                  </a:lnTo>
                  <a:lnTo>
                    <a:pt x="372427" y="51911"/>
                  </a:lnTo>
                  <a:lnTo>
                    <a:pt x="372427" y="318896"/>
                  </a:lnTo>
                  <a:lnTo>
                    <a:pt x="372427" y="323468"/>
                  </a:lnTo>
                  <a:lnTo>
                    <a:pt x="372427" y="326516"/>
                  </a:lnTo>
                  <a:lnTo>
                    <a:pt x="370903" y="329564"/>
                  </a:lnTo>
                  <a:lnTo>
                    <a:pt x="370903" y="332612"/>
                  </a:lnTo>
                  <a:lnTo>
                    <a:pt x="369379" y="335660"/>
                  </a:lnTo>
                  <a:lnTo>
                    <a:pt x="367855" y="338708"/>
                  </a:lnTo>
                  <a:lnTo>
                    <a:pt x="366331" y="341756"/>
                  </a:lnTo>
                  <a:lnTo>
                    <a:pt x="364807" y="344900"/>
                  </a:lnTo>
                  <a:lnTo>
                    <a:pt x="363283" y="347948"/>
                  </a:lnTo>
                  <a:lnTo>
                    <a:pt x="361759" y="350996"/>
                  </a:lnTo>
                  <a:lnTo>
                    <a:pt x="358616" y="354044"/>
                  </a:lnTo>
                  <a:lnTo>
                    <a:pt x="357092" y="357092"/>
                  </a:lnTo>
                  <a:lnTo>
                    <a:pt x="354044" y="358616"/>
                  </a:lnTo>
                  <a:lnTo>
                    <a:pt x="350996" y="361664"/>
                  </a:lnTo>
                  <a:lnTo>
                    <a:pt x="349472" y="363188"/>
                  </a:lnTo>
                  <a:lnTo>
                    <a:pt x="346424" y="364712"/>
                  </a:lnTo>
                  <a:lnTo>
                    <a:pt x="343376" y="366236"/>
                  </a:lnTo>
                  <a:lnTo>
                    <a:pt x="340328" y="367760"/>
                  </a:lnTo>
                  <a:lnTo>
                    <a:pt x="337280" y="369284"/>
                  </a:lnTo>
                  <a:lnTo>
                    <a:pt x="332708" y="370808"/>
                  </a:lnTo>
                  <a:lnTo>
                    <a:pt x="329660" y="370808"/>
                  </a:lnTo>
                  <a:lnTo>
                    <a:pt x="326612" y="370808"/>
                  </a:lnTo>
                  <a:lnTo>
                    <a:pt x="323564" y="372332"/>
                  </a:lnTo>
                  <a:lnTo>
                    <a:pt x="320516" y="372332"/>
                  </a:lnTo>
                  <a:close/>
                </a:path>
              </a:pathLst>
            </a:custGeom>
            <a:ln w="10687">
              <a:solidFill>
                <a:srgbClr val="B3B6E4"/>
              </a:solidFill>
            </a:ln>
          </p:spPr>
          <p:txBody>
            <a:bodyPr wrap="square" lIns="0" tIns="0" rIns="0" bIns="0" rtlCol="0"/>
            <a:lstStyle/>
            <a:p>
              <a:endParaRPr sz="1391"/>
            </a:p>
          </p:txBody>
        </p:sp>
        <p:pic>
          <p:nvPicPr>
            <p:cNvPr id="42" name="object 42">
              <a:extLst>
                <a:ext uri="{FF2B5EF4-FFF2-40B4-BE49-F238E27FC236}">
                  <a16:creationId xmlns:a16="http://schemas.microsoft.com/office/drawing/2014/main" id="{5A748441-66C8-2694-B181-D4F88C0D2A8D}"/>
                </a:ext>
              </a:extLst>
            </p:cNvPr>
            <p:cNvPicPr/>
            <p:nvPr/>
          </p:nvPicPr>
          <p:blipFill>
            <a:blip r:embed="rId25" cstate="print"/>
            <a:stretch>
              <a:fillRect/>
            </a:stretch>
          </p:blipFill>
          <p:spPr>
            <a:xfrm>
              <a:off x="4669059" y="8883014"/>
              <a:ext cx="186213" cy="83915"/>
            </a:xfrm>
            <a:prstGeom prst="rect">
              <a:avLst/>
            </a:prstGeom>
          </p:spPr>
        </p:pic>
        <p:sp>
          <p:nvSpPr>
            <p:cNvPr id="43" name="object 43">
              <a:extLst>
                <a:ext uri="{FF2B5EF4-FFF2-40B4-BE49-F238E27FC236}">
                  <a16:creationId xmlns:a16="http://schemas.microsoft.com/office/drawing/2014/main" id="{BD6DFC17-EAF2-2F6F-51F6-B7E7E6485B2D}"/>
                </a:ext>
              </a:extLst>
            </p:cNvPr>
            <p:cNvSpPr/>
            <p:nvPr/>
          </p:nvSpPr>
          <p:spPr>
            <a:xfrm>
              <a:off x="4728680" y="7731061"/>
              <a:ext cx="168275" cy="808990"/>
            </a:xfrm>
            <a:custGeom>
              <a:avLst/>
              <a:gdLst/>
              <a:ahLst/>
              <a:cxnLst/>
              <a:rect l="l" t="t" r="r" b="b"/>
              <a:pathLst>
                <a:path w="168275" h="808990">
                  <a:moveTo>
                    <a:pt x="33528" y="206032"/>
                  </a:moveTo>
                  <a:lnTo>
                    <a:pt x="32004" y="202984"/>
                  </a:lnTo>
                  <a:lnTo>
                    <a:pt x="24384" y="195364"/>
                  </a:lnTo>
                  <a:lnTo>
                    <a:pt x="21336" y="193840"/>
                  </a:lnTo>
                  <a:lnTo>
                    <a:pt x="12192" y="193840"/>
                  </a:lnTo>
                  <a:lnTo>
                    <a:pt x="7620" y="195364"/>
                  </a:lnTo>
                  <a:lnTo>
                    <a:pt x="4572" y="198412"/>
                  </a:lnTo>
                  <a:lnTo>
                    <a:pt x="1524" y="202984"/>
                  </a:lnTo>
                  <a:lnTo>
                    <a:pt x="0" y="206032"/>
                  </a:lnTo>
                  <a:lnTo>
                    <a:pt x="0" y="216700"/>
                  </a:lnTo>
                  <a:lnTo>
                    <a:pt x="1524" y="219748"/>
                  </a:lnTo>
                  <a:lnTo>
                    <a:pt x="4572" y="224320"/>
                  </a:lnTo>
                  <a:lnTo>
                    <a:pt x="7620" y="227368"/>
                  </a:lnTo>
                  <a:lnTo>
                    <a:pt x="12192" y="228892"/>
                  </a:lnTo>
                  <a:lnTo>
                    <a:pt x="21336" y="228892"/>
                  </a:lnTo>
                  <a:lnTo>
                    <a:pt x="24384" y="227368"/>
                  </a:lnTo>
                  <a:lnTo>
                    <a:pt x="32004" y="219748"/>
                  </a:lnTo>
                  <a:lnTo>
                    <a:pt x="33528" y="216700"/>
                  </a:lnTo>
                  <a:lnTo>
                    <a:pt x="33528" y="206032"/>
                  </a:lnTo>
                  <a:close/>
                </a:path>
                <a:path w="168275" h="808990">
                  <a:moveTo>
                    <a:pt x="164782" y="776668"/>
                  </a:moveTo>
                  <a:lnTo>
                    <a:pt x="164528" y="735431"/>
                  </a:lnTo>
                  <a:lnTo>
                    <a:pt x="150964" y="698855"/>
                  </a:lnTo>
                  <a:lnTo>
                    <a:pt x="138772" y="691997"/>
                  </a:lnTo>
                  <a:lnTo>
                    <a:pt x="138772" y="740003"/>
                  </a:lnTo>
                  <a:lnTo>
                    <a:pt x="138772" y="776668"/>
                  </a:lnTo>
                  <a:lnTo>
                    <a:pt x="96100" y="776668"/>
                  </a:lnTo>
                  <a:lnTo>
                    <a:pt x="96100" y="743051"/>
                  </a:lnTo>
                  <a:lnTo>
                    <a:pt x="97624" y="738479"/>
                  </a:lnTo>
                  <a:lnTo>
                    <a:pt x="99148" y="735431"/>
                  </a:lnTo>
                  <a:lnTo>
                    <a:pt x="100672" y="730859"/>
                  </a:lnTo>
                  <a:lnTo>
                    <a:pt x="103720" y="727811"/>
                  </a:lnTo>
                  <a:lnTo>
                    <a:pt x="106768" y="726287"/>
                  </a:lnTo>
                  <a:lnTo>
                    <a:pt x="111340" y="723239"/>
                  </a:lnTo>
                  <a:lnTo>
                    <a:pt x="125056" y="723239"/>
                  </a:lnTo>
                  <a:lnTo>
                    <a:pt x="129628" y="724763"/>
                  </a:lnTo>
                  <a:lnTo>
                    <a:pt x="135724" y="733907"/>
                  </a:lnTo>
                  <a:lnTo>
                    <a:pt x="138772" y="740003"/>
                  </a:lnTo>
                  <a:lnTo>
                    <a:pt x="138772" y="691997"/>
                  </a:lnTo>
                  <a:lnTo>
                    <a:pt x="137248" y="691235"/>
                  </a:lnTo>
                  <a:lnTo>
                    <a:pt x="129628" y="688187"/>
                  </a:lnTo>
                  <a:lnTo>
                    <a:pt x="114388" y="688187"/>
                  </a:lnTo>
                  <a:lnTo>
                    <a:pt x="83820" y="717143"/>
                  </a:lnTo>
                  <a:lnTo>
                    <a:pt x="83820" y="723239"/>
                  </a:lnTo>
                  <a:lnTo>
                    <a:pt x="82296" y="723239"/>
                  </a:lnTo>
                  <a:lnTo>
                    <a:pt x="80772" y="717143"/>
                  </a:lnTo>
                  <a:lnTo>
                    <a:pt x="79248" y="712571"/>
                  </a:lnTo>
                  <a:lnTo>
                    <a:pt x="76200" y="707999"/>
                  </a:lnTo>
                  <a:lnTo>
                    <a:pt x="74676" y="706475"/>
                  </a:lnTo>
                  <a:lnTo>
                    <a:pt x="74676" y="747623"/>
                  </a:lnTo>
                  <a:lnTo>
                    <a:pt x="74676" y="776668"/>
                  </a:lnTo>
                  <a:lnTo>
                    <a:pt x="35052" y="776668"/>
                  </a:lnTo>
                  <a:lnTo>
                    <a:pt x="35052" y="744575"/>
                  </a:lnTo>
                  <a:lnTo>
                    <a:pt x="38100" y="738479"/>
                  </a:lnTo>
                  <a:lnTo>
                    <a:pt x="41148" y="733907"/>
                  </a:lnTo>
                  <a:lnTo>
                    <a:pt x="44196" y="730859"/>
                  </a:lnTo>
                  <a:lnTo>
                    <a:pt x="48768" y="727811"/>
                  </a:lnTo>
                  <a:lnTo>
                    <a:pt x="57912" y="727811"/>
                  </a:lnTo>
                  <a:lnTo>
                    <a:pt x="62484" y="729335"/>
                  </a:lnTo>
                  <a:lnTo>
                    <a:pt x="65532" y="730859"/>
                  </a:lnTo>
                  <a:lnTo>
                    <a:pt x="70104" y="735431"/>
                  </a:lnTo>
                  <a:lnTo>
                    <a:pt x="71628" y="740003"/>
                  </a:lnTo>
                  <a:lnTo>
                    <a:pt x="73152" y="743051"/>
                  </a:lnTo>
                  <a:lnTo>
                    <a:pt x="74676" y="747623"/>
                  </a:lnTo>
                  <a:lnTo>
                    <a:pt x="74676" y="706475"/>
                  </a:lnTo>
                  <a:lnTo>
                    <a:pt x="73152" y="704951"/>
                  </a:lnTo>
                  <a:lnTo>
                    <a:pt x="70104" y="700379"/>
                  </a:lnTo>
                  <a:lnTo>
                    <a:pt x="65532" y="698855"/>
                  </a:lnTo>
                  <a:lnTo>
                    <a:pt x="60960" y="695807"/>
                  </a:lnTo>
                  <a:lnTo>
                    <a:pt x="54864" y="694283"/>
                  </a:lnTo>
                  <a:lnTo>
                    <a:pt x="41148" y="694283"/>
                  </a:lnTo>
                  <a:lnTo>
                    <a:pt x="28956" y="700379"/>
                  </a:lnTo>
                  <a:lnTo>
                    <a:pt x="9334" y="738378"/>
                  </a:lnTo>
                  <a:lnTo>
                    <a:pt x="9042" y="808672"/>
                  </a:lnTo>
                  <a:lnTo>
                    <a:pt x="164782" y="808672"/>
                  </a:lnTo>
                  <a:lnTo>
                    <a:pt x="164782" y="776668"/>
                  </a:lnTo>
                  <a:close/>
                </a:path>
                <a:path w="168275" h="808990">
                  <a:moveTo>
                    <a:pt x="164782" y="445592"/>
                  </a:moveTo>
                  <a:lnTo>
                    <a:pt x="80772" y="445592"/>
                  </a:lnTo>
                  <a:lnTo>
                    <a:pt x="73152" y="447116"/>
                  </a:lnTo>
                  <a:lnTo>
                    <a:pt x="60960" y="453212"/>
                  </a:lnTo>
                  <a:lnTo>
                    <a:pt x="54864" y="457784"/>
                  </a:lnTo>
                  <a:lnTo>
                    <a:pt x="48768" y="469976"/>
                  </a:lnTo>
                  <a:lnTo>
                    <a:pt x="47244" y="477596"/>
                  </a:lnTo>
                  <a:lnTo>
                    <a:pt x="47244" y="494360"/>
                  </a:lnTo>
                  <a:lnTo>
                    <a:pt x="48768" y="501980"/>
                  </a:lnTo>
                  <a:lnTo>
                    <a:pt x="51816" y="508076"/>
                  </a:lnTo>
                  <a:lnTo>
                    <a:pt x="56388" y="514172"/>
                  </a:lnTo>
                  <a:lnTo>
                    <a:pt x="68580" y="520268"/>
                  </a:lnTo>
                  <a:lnTo>
                    <a:pt x="68580" y="521792"/>
                  </a:lnTo>
                  <a:lnTo>
                    <a:pt x="48768" y="521792"/>
                  </a:lnTo>
                  <a:lnTo>
                    <a:pt x="48768" y="552361"/>
                  </a:lnTo>
                  <a:lnTo>
                    <a:pt x="164782" y="552361"/>
                  </a:lnTo>
                  <a:lnTo>
                    <a:pt x="164782" y="520268"/>
                  </a:lnTo>
                  <a:lnTo>
                    <a:pt x="97637" y="520268"/>
                  </a:lnTo>
                  <a:lnTo>
                    <a:pt x="93065" y="520268"/>
                  </a:lnTo>
                  <a:lnTo>
                    <a:pt x="73152" y="501980"/>
                  </a:lnTo>
                  <a:lnTo>
                    <a:pt x="73152" y="491312"/>
                  </a:lnTo>
                  <a:lnTo>
                    <a:pt x="79248" y="482168"/>
                  </a:lnTo>
                  <a:lnTo>
                    <a:pt x="83820" y="479120"/>
                  </a:lnTo>
                  <a:lnTo>
                    <a:pt x="89916" y="477596"/>
                  </a:lnTo>
                  <a:lnTo>
                    <a:pt x="164782" y="477596"/>
                  </a:lnTo>
                  <a:lnTo>
                    <a:pt x="164782" y="445592"/>
                  </a:lnTo>
                  <a:close/>
                </a:path>
                <a:path w="168275" h="808990">
                  <a:moveTo>
                    <a:pt x="164782" y="263944"/>
                  </a:moveTo>
                  <a:lnTo>
                    <a:pt x="73253" y="263944"/>
                  </a:lnTo>
                  <a:lnTo>
                    <a:pt x="73253" y="241084"/>
                  </a:lnTo>
                  <a:lnTo>
                    <a:pt x="48768" y="241084"/>
                  </a:lnTo>
                  <a:lnTo>
                    <a:pt x="48768" y="263944"/>
                  </a:lnTo>
                  <a:lnTo>
                    <a:pt x="33528" y="263944"/>
                  </a:lnTo>
                  <a:lnTo>
                    <a:pt x="28956" y="259372"/>
                  </a:lnTo>
                  <a:lnTo>
                    <a:pt x="27432" y="256324"/>
                  </a:lnTo>
                  <a:lnTo>
                    <a:pt x="27432" y="247180"/>
                  </a:lnTo>
                  <a:lnTo>
                    <a:pt x="28956" y="245656"/>
                  </a:lnTo>
                  <a:lnTo>
                    <a:pt x="28956" y="241084"/>
                  </a:lnTo>
                  <a:lnTo>
                    <a:pt x="4572" y="234988"/>
                  </a:lnTo>
                  <a:lnTo>
                    <a:pt x="4572" y="238036"/>
                  </a:lnTo>
                  <a:lnTo>
                    <a:pt x="3048" y="241084"/>
                  </a:lnTo>
                  <a:lnTo>
                    <a:pt x="3048" y="244132"/>
                  </a:lnTo>
                  <a:lnTo>
                    <a:pt x="1524" y="248704"/>
                  </a:lnTo>
                  <a:lnTo>
                    <a:pt x="1524" y="265468"/>
                  </a:lnTo>
                  <a:lnTo>
                    <a:pt x="30480" y="296037"/>
                  </a:lnTo>
                  <a:lnTo>
                    <a:pt x="48768" y="296037"/>
                  </a:lnTo>
                  <a:lnTo>
                    <a:pt x="48768" y="312801"/>
                  </a:lnTo>
                  <a:lnTo>
                    <a:pt x="73253" y="312801"/>
                  </a:lnTo>
                  <a:lnTo>
                    <a:pt x="73253" y="296037"/>
                  </a:lnTo>
                  <a:lnTo>
                    <a:pt x="164782" y="296037"/>
                  </a:lnTo>
                  <a:lnTo>
                    <a:pt x="164782" y="263944"/>
                  </a:lnTo>
                  <a:close/>
                </a:path>
                <a:path w="168275" h="808990">
                  <a:moveTo>
                    <a:pt x="164782" y="195364"/>
                  </a:moveTo>
                  <a:lnTo>
                    <a:pt x="48768" y="195364"/>
                  </a:lnTo>
                  <a:lnTo>
                    <a:pt x="48768" y="227368"/>
                  </a:lnTo>
                  <a:lnTo>
                    <a:pt x="164782" y="227368"/>
                  </a:lnTo>
                  <a:lnTo>
                    <a:pt x="164782" y="195364"/>
                  </a:lnTo>
                  <a:close/>
                </a:path>
                <a:path w="168275" h="808990">
                  <a:moveTo>
                    <a:pt x="166306" y="120599"/>
                  </a:moveTo>
                  <a:lnTo>
                    <a:pt x="164782" y="117551"/>
                  </a:lnTo>
                  <a:lnTo>
                    <a:pt x="164782" y="112979"/>
                  </a:lnTo>
                  <a:lnTo>
                    <a:pt x="163258" y="111353"/>
                  </a:lnTo>
                  <a:lnTo>
                    <a:pt x="138785" y="116027"/>
                  </a:lnTo>
                  <a:lnTo>
                    <a:pt x="140309" y="117551"/>
                  </a:lnTo>
                  <a:lnTo>
                    <a:pt x="140309" y="129743"/>
                  </a:lnTo>
                  <a:lnTo>
                    <a:pt x="135737" y="134315"/>
                  </a:lnTo>
                  <a:lnTo>
                    <a:pt x="134213" y="134315"/>
                  </a:lnTo>
                  <a:lnTo>
                    <a:pt x="132689" y="135839"/>
                  </a:lnTo>
                  <a:lnTo>
                    <a:pt x="73152" y="135839"/>
                  </a:lnTo>
                  <a:lnTo>
                    <a:pt x="73152" y="112979"/>
                  </a:lnTo>
                  <a:lnTo>
                    <a:pt x="48768" y="112979"/>
                  </a:lnTo>
                  <a:lnTo>
                    <a:pt x="48768" y="135839"/>
                  </a:lnTo>
                  <a:lnTo>
                    <a:pt x="19723" y="135839"/>
                  </a:lnTo>
                  <a:lnTo>
                    <a:pt x="19723" y="167843"/>
                  </a:lnTo>
                  <a:lnTo>
                    <a:pt x="48768" y="167843"/>
                  </a:lnTo>
                  <a:lnTo>
                    <a:pt x="48768" y="184607"/>
                  </a:lnTo>
                  <a:lnTo>
                    <a:pt x="73152" y="184607"/>
                  </a:lnTo>
                  <a:lnTo>
                    <a:pt x="73152" y="167843"/>
                  </a:lnTo>
                  <a:lnTo>
                    <a:pt x="141833" y="167843"/>
                  </a:lnTo>
                  <a:lnTo>
                    <a:pt x="147929" y="166319"/>
                  </a:lnTo>
                  <a:lnTo>
                    <a:pt x="152501" y="163271"/>
                  </a:lnTo>
                  <a:lnTo>
                    <a:pt x="157162" y="160223"/>
                  </a:lnTo>
                  <a:lnTo>
                    <a:pt x="161734" y="155651"/>
                  </a:lnTo>
                  <a:lnTo>
                    <a:pt x="163258" y="149555"/>
                  </a:lnTo>
                  <a:lnTo>
                    <a:pt x="166306" y="143459"/>
                  </a:lnTo>
                  <a:lnTo>
                    <a:pt x="166306" y="120599"/>
                  </a:lnTo>
                  <a:close/>
                </a:path>
                <a:path w="168275" h="808990">
                  <a:moveTo>
                    <a:pt x="167741" y="622554"/>
                  </a:moveTo>
                  <a:lnTo>
                    <a:pt x="155638" y="582841"/>
                  </a:lnTo>
                  <a:lnTo>
                    <a:pt x="150977" y="576745"/>
                  </a:lnTo>
                  <a:lnTo>
                    <a:pt x="144881" y="572173"/>
                  </a:lnTo>
                  <a:lnTo>
                    <a:pt x="138785" y="569125"/>
                  </a:lnTo>
                  <a:lnTo>
                    <a:pt x="131165" y="567601"/>
                  </a:lnTo>
                  <a:lnTo>
                    <a:pt x="129641" y="598081"/>
                  </a:lnTo>
                  <a:lnTo>
                    <a:pt x="135737" y="601129"/>
                  </a:lnTo>
                  <a:lnTo>
                    <a:pt x="137261" y="602653"/>
                  </a:lnTo>
                  <a:lnTo>
                    <a:pt x="138785" y="605790"/>
                  </a:lnTo>
                  <a:lnTo>
                    <a:pt x="140309" y="607314"/>
                  </a:lnTo>
                  <a:lnTo>
                    <a:pt x="143357" y="613410"/>
                  </a:lnTo>
                  <a:lnTo>
                    <a:pt x="143357" y="625602"/>
                  </a:lnTo>
                  <a:lnTo>
                    <a:pt x="140309" y="634746"/>
                  </a:lnTo>
                  <a:lnTo>
                    <a:pt x="137261" y="639318"/>
                  </a:lnTo>
                  <a:lnTo>
                    <a:pt x="134213" y="642366"/>
                  </a:lnTo>
                  <a:lnTo>
                    <a:pt x="120497" y="646938"/>
                  </a:lnTo>
                  <a:lnTo>
                    <a:pt x="114401" y="646938"/>
                  </a:lnTo>
                  <a:lnTo>
                    <a:pt x="114401" y="598081"/>
                  </a:lnTo>
                  <a:lnTo>
                    <a:pt x="114401" y="567601"/>
                  </a:lnTo>
                  <a:lnTo>
                    <a:pt x="105257" y="567601"/>
                  </a:lnTo>
                  <a:lnTo>
                    <a:pt x="98399" y="567880"/>
                  </a:lnTo>
                  <a:lnTo>
                    <a:pt x="94589" y="568375"/>
                  </a:lnTo>
                  <a:lnTo>
                    <a:pt x="94589" y="598081"/>
                  </a:lnTo>
                  <a:lnTo>
                    <a:pt x="94589" y="646938"/>
                  </a:lnTo>
                  <a:lnTo>
                    <a:pt x="91541" y="646938"/>
                  </a:lnTo>
                  <a:lnTo>
                    <a:pt x="86868" y="645414"/>
                  </a:lnTo>
                  <a:lnTo>
                    <a:pt x="83820" y="643890"/>
                  </a:lnTo>
                  <a:lnTo>
                    <a:pt x="79248" y="642366"/>
                  </a:lnTo>
                  <a:lnTo>
                    <a:pt x="76200" y="639318"/>
                  </a:lnTo>
                  <a:lnTo>
                    <a:pt x="74676" y="634746"/>
                  </a:lnTo>
                  <a:lnTo>
                    <a:pt x="71628" y="631698"/>
                  </a:lnTo>
                  <a:lnTo>
                    <a:pt x="70104" y="627126"/>
                  </a:lnTo>
                  <a:lnTo>
                    <a:pt x="70104" y="616458"/>
                  </a:lnTo>
                  <a:lnTo>
                    <a:pt x="71628" y="613410"/>
                  </a:lnTo>
                  <a:lnTo>
                    <a:pt x="73152" y="608838"/>
                  </a:lnTo>
                  <a:lnTo>
                    <a:pt x="76200" y="605790"/>
                  </a:lnTo>
                  <a:lnTo>
                    <a:pt x="79248" y="602653"/>
                  </a:lnTo>
                  <a:lnTo>
                    <a:pt x="85344" y="599605"/>
                  </a:lnTo>
                  <a:lnTo>
                    <a:pt x="89916" y="598081"/>
                  </a:lnTo>
                  <a:lnTo>
                    <a:pt x="94589" y="598081"/>
                  </a:lnTo>
                  <a:lnTo>
                    <a:pt x="94589" y="568375"/>
                  </a:lnTo>
                  <a:lnTo>
                    <a:pt x="91681" y="568744"/>
                  </a:lnTo>
                  <a:lnTo>
                    <a:pt x="85242" y="570166"/>
                  </a:lnTo>
                  <a:lnTo>
                    <a:pt x="79248" y="572173"/>
                  </a:lnTo>
                  <a:lnTo>
                    <a:pt x="73152" y="573697"/>
                  </a:lnTo>
                  <a:lnTo>
                    <a:pt x="50330" y="601027"/>
                  </a:lnTo>
                  <a:lnTo>
                    <a:pt x="47244" y="607314"/>
                  </a:lnTo>
                  <a:lnTo>
                    <a:pt x="47244" y="622554"/>
                  </a:lnTo>
                  <a:lnTo>
                    <a:pt x="47574" y="630542"/>
                  </a:lnTo>
                  <a:lnTo>
                    <a:pt x="68986" y="668235"/>
                  </a:lnTo>
                  <a:lnTo>
                    <a:pt x="106781" y="678942"/>
                  </a:lnTo>
                  <a:lnTo>
                    <a:pt x="115633" y="678637"/>
                  </a:lnTo>
                  <a:lnTo>
                    <a:pt x="147104" y="666750"/>
                  </a:lnTo>
                  <a:lnTo>
                    <a:pt x="151206" y="663321"/>
                  </a:lnTo>
                  <a:lnTo>
                    <a:pt x="167284" y="629869"/>
                  </a:lnTo>
                  <a:lnTo>
                    <a:pt x="167741" y="622554"/>
                  </a:lnTo>
                  <a:close/>
                </a:path>
                <a:path w="168275" h="808990">
                  <a:moveTo>
                    <a:pt x="167741" y="373862"/>
                  </a:moveTo>
                  <a:lnTo>
                    <a:pt x="155638" y="332613"/>
                  </a:lnTo>
                  <a:lnTo>
                    <a:pt x="131254" y="318897"/>
                  </a:lnTo>
                  <a:lnTo>
                    <a:pt x="129730" y="349377"/>
                  </a:lnTo>
                  <a:lnTo>
                    <a:pt x="135826" y="352425"/>
                  </a:lnTo>
                  <a:lnTo>
                    <a:pt x="137350" y="353949"/>
                  </a:lnTo>
                  <a:lnTo>
                    <a:pt x="138874" y="356997"/>
                  </a:lnTo>
                  <a:lnTo>
                    <a:pt x="140398" y="358521"/>
                  </a:lnTo>
                  <a:lnTo>
                    <a:pt x="143446" y="364617"/>
                  </a:lnTo>
                  <a:lnTo>
                    <a:pt x="143446" y="376910"/>
                  </a:lnTo>
                  <a:lnTo>
                    <a:pt x="140398" y="386054"/>
                  </a:lnTo>
                  <a:lnTo>
                    <a:pt x="137350" y="390626"/>
                  </a:lnTo>
                  <a:lnTo>
                    <a:pt x="134302" y="393674"/>
                  </a:lnTo>
                  <a:lnTo>
                    <a:pt x="120497" y="398246"/>
                  </a:lnTo>
                  <a:lnTo>
                    <a:pt x="114401" y="398246"/>
                  </a:lnTo>
                  <a:lnTo>
                    <a:pt x="114401" y="349377"/>
                  </a:lnTo>
                  <a:lnTo>
                    <a:pt x="114401" y="318897"/>
                  </a:lnTo>
                  <a:lnTo>
                    <a:pt x="105257" y="318897"/>
                  </a:lnTo>
                  <a:lnTo>
                    <a:pt x="98412" y="319189"/>
                  </a:lnTo>
                  <a:lnTo>
                    <a:pt x="94589" y="319684"/>
                  </a:lnTo>
                  <a:lnTo>
                    <a:pt x="94589" y="349377"/>
                  </a:lnTo>
                  <a:lnTo>
                    <a:pt x="94589" y="398246"/>
                  </a:lnTo>
                  <a:lnTo>
                    <a:pt x="91541" y="398246"/>
                  </a:lnTo>
                  <a:lnTo>
                    <a:pt x="86969" y="396722"/>
                  </a:lnTo>
                  <a:lnTo>
                    <a:pt x="83921" y="395198"/>
                  </a:lnTo>
                  <a:lnTo>
                    <a:pt x="79349" y="393674"/>
                  </a:lnTo>
                  <a:lnTo>
                    <a:pt x="76301" y="390626"/>
                  </a:lnTo>
                  <a:lnTo>
                    <a:pt x="74777" y="386054"/>
                  </a:lnTo>
                  <a:lnTo>
                    <a:pt x="71729" y="383006"/>
                  </a:lnTo>
                  <a:lnTo>
                    <a:pt x="70205" y="378434"/>
                  </a:lnTo>
                  <a:lnTo>
                    <a:pt x="70205" y="367665"/>
                  </a:lnTo>
                  <a:lnTo>
                    <a:pt x="71729" y="364617"/>
                  </a:lnTo>
                  <a:lnTo>
                    <a:pt x="73253" y="360045"/>
                  </a:lnTo>
                  <a:lnTo>
                    <a:pt x="79349" y="353949"/>
                  </a:lnTo>
                  <a:lnTo>
                    <a:pt x="85445" y="350901"/>
                  </a:lnTo>
                  <a:lnTo>
                    <a:pt x="90017" y="349377"/>
                  </a:lnTo>
                  <a:lnTo>
                    <a:pt x="94589" y="349377"/>
                  </a:lnTo>
                  <a:lnTo>
                    <a:pt x="94589" y="319684"/>
                  </a:lnTo>
                  <a:lnTo>
                    <a:pt x="91732" y="320040"/>
                  </a:lnTo>
                  <a:lnTo>
                    <a:pt x="85318" y="321475"/>
                  </a:lnTo>
                  <a:lnTo>
                    <a:pt x="79349" y="323469"/>
                  </a:lnTo>
                  <a:lnTo>
                    <a:pt x="73253" y="324993"/>
                  </a:lnTo>
                  <a:lnTo>
                    <a:pt x="50342" y="352310"/>
                  </a:lnTo>
                  <a:lnTo>
                    <a:pt x="47244" y="358521"/>
                  </a:lnTo>
                  <a:lnTo>
                    <a:pt x="47244" y="373862"/>
                  </a:lnTo>
                  <a:lnTo>
                    <a:pt x="47574" y="381838"/>
                  </a:lnTo>
                  <a:lnTo>
                    <a:pt x="69062" y="418896"/>
                  </a:lnTo>
                  <a:lnTo>
                    <a:pt x="106781" y="430250"/>
                  </a:lnTo>
                  <a:lnTo>
                    <a:pt x="115646" y="429920"/>
                  </a:lnTo>
                  <a:lnTo>
                    <a:pt x="151257" y="414439"/>
                  </a:lnTo>
                  <a:lnTo>
                    <a:pt x="167284" y="381177"/>
                  </a:lnTo>
                  <a:lnTo>
                    <a:pt x="167741" y="373862"/>
                  </a:lnTo>
                  <a:close/>
                </a:path>
                <a:path w="168275" h="808990">
                  <a:moveTo>
                    <a:pt x="167830" y="51917"/>
                  </a:moveTo>
                  <a:lnTo>
                    <a:pt x="158686" y="18288"/>
                  </a:lnTo>
                  <a:lnTo>
                    <a:pt x="155638" y="12192"/>
                  </a:lnTo>
                  <a:lnTo>
                    <a:pt x="143344" y="3048"/>
                  </a:lnTo>
                  <a:lnTo>
                    <a:pt x="137248" y="0"/>
                  </a:lnTo>
                  <a:lnTo>
                    <a:pt x="120484" y="0"/>
                  </a:lnTo>
                  <a:lnTo>
                    <a:pt x="93052" y="54965"/>
                  </a:lnTo>
                  <a:lnTo>
                    <a:pt x="91528" y="61061"/>
                  </a:lnTo>
                  <a:lnTo>
                    <a:pt x="88392" y="67157"/>
                  </a:lnTo>
                  <a:lnTo>
                    <a:pt x="86868" y="68681"/>
                  </a:lnTo>
                  <a:lnTo>
                    <a:pt x="83820" y="70205"/>
                  </a:lnTo>
                  <a:lnTo>
                    <a:pt x="77724" y="70205"/>
                  </a:lnTo>
                  <a:lnTo>
                    <a:pt x="74676" y="68681"/>
                  </a:lnTo>
                  <a:lnTo>
                    <a:pt x="73152" y="65633"/>
                  </a:lnTo>
                  <a:lnTo>
                    <a:pt x="70104" y="61061"/>
                  </a:lnTo>
                  <a:lnTo>
                    <a:pt x="70104" y="45821"/>
                  </a:lnTo>
                  <a:lnTo>
                    <a:pt x="73152" y="39725"/>
                  </a:lnTo>
                  <a:lnTo>
                    <a:pt x="76200" y="36677"/>
                  </a:lnTo>
                  <a:lnTo>
                    <a:pt x="77724" y="33629"/>
                  </a:lnTo>
                  <a:lnTo>
                    <a:pt x="80772" y="33629"/>
                  </a:lnTo>
                  <a:lnTo>
                    <a:pt x="83820" y="32105"/>
                  </a:lnTo>
                  <a:lnTo>
                    <a:pt x="80772" y="3048"/>
                  </a:lnTo>
                  <a:lnTo>
                    <a:pt x="49530" y="33007"/>
                  </a:lnTo>
                  <a:lnTo>
                    <a:pt x="47244" y="53441"/>
                  </a:lnTo>
                  <a:lnTo>
                    <a:pt x="47510" y="60274"/>
                  </a:lnTo>
                  <a:lnTo>
                    <a:pt x="64008" y="96113"/>
                  </a:lnTo>
                  <a:lnTo>
                    <a:pt x="68580" y="100685"/>
                  </a:lnTo>
                  <a:lnTo>
                    <a:pt x="74676" y="102209"/>
                  </a:lnTo>
                  <a:lnTo>
                    <a:pt x="91528" y="102209"/>
                  </a:lnTo>
                  <a:lnTo>
                    <a:pt x="115912" y="68681"/>
                  </a:lnTo>
                  <a:lnTo>
                    <a:pt x="122008" y="42773"/>
                  </a:lnTo>
                  <a:lnTo>
                    <a:pt x="125056" y="36677"/>
                  </a:lnTo>
                  <a:lnTo>
                    <a:pt x="126580" y="35153"/>
                  </a:lnTo>
                  <a:lnTo>
                    <a:pt x="129628" y="33629"/>
                  </a:lnTo>
                  <a:lnTo>
                    <a:pt x="135724" y="33629"/>
                  </a:lnTo>
                  <a:lnTo>
                    <a:pt x="138772" y="35153"/>
                  </a:lnTo>
                  <a:lnTo>
                    <a:pt x="140296" y="38201"/>
                  </a:lnTo>
                  <a:lnTo>
                    <a:pt x="143344" y="42773"/>
                  </a:lnTo>
                  <a:lnTo>
                    <a:pt x="143344" y="62585"/>
                  </a:lnTo>
                  <a:lnTo>
                    <a:pt x="140296" y="67157"/>
                  </a:lnTo>
                  <a:lnTo>
                    <a:pt x="134200" y="73253"/>
                  </a:lnTo>
                  <a:lnTo>
                    <a:pt x="129628" y="73253"/>
                  </a:lnTo>
                  <a:lnTo>
                    <a:pt x="131152" y="105257"/>
                  </a:lnTo>
                  <a:lnTo>
                    <a:pt x="162039" y="82346"/>
                  </a:lnTo>
                  <a:lnTo>
                    <a:pt x="167233" y="63017"/>
                  </a:lnTo>
                  <a:lnTo>
                    <a:pt x="167830" y="51917"/>
                  </a:lnTo>
                  <a:close/>
                </a:path>
              </a:pathLst>
            </a:custGeom>
            <a:solidFill>
              <a:srgbClr val="262424"/>
            </a:solidFill>
          </p:spPr>
          <p:txBody>
            <a:bodyPr wrap="square" lIns="0" tIns="0" rIns="0" bIns="0" rtlCol="0"/>
            <a:lstStyle/>
            <a:p>
              <a:endParaRPr sz="1391"/>
            </a:p>
          </p:txBody>
        </p:sp>
        <p:pic>
          <p:nvPicPr>
            <p:cNvPr id="44" name="object 44">
              <a:extLst>
                <a:ext uri="{FF2B5EF4-FFF2-40B4-BE49-F238E27FC236}">
                  <a16:creationId xmlns:a16="http://schemas.microsoft.com/office/drawing/2014/main" id="{24CE5FAB-4F71-49F0-29C6-BEB13C4283F6}"/>
                </a:ext>
              </a:extLst>
            </p:cNvPr>
            <p:cNvPicPr/>
            <p:nvPr/>
          </p:nvPicPr>
          <p:blipFill>
            <a:blip r:embed="rId26" cstate="print"/>
            <a:stretch>
              <a:fillRect/>
            </a:stretch>
          </p:blipFill>
          <p:spPr>
            <a:xfrm>
              <a:off x="4696967" y="7418832"/>
              <a:ext cx="242315" cy="242315"/>
            </a:xfrm>
            <a:prstGeom prst="rect">
              <a:avLst/>
            </a:prstGeom>
          </p:spPr>
        </p:pic>
        <p:pic>
          <p:nvPicPr>
            <p:cNvPr id="45" name="object 45">
              <a:extLst>
                <a:ext uri="{FF2B5EF4-FFF2-40B4-BE49-F238E27FC236}">
                  <a16:creationId xmlns:a16="http://schemas.microsoft.com/office/drawing/2014/main" id="{826EB279-A0B5-5560-E9B8-33AE0D75CCD5}"/>
                </a:ext>
              </a:extLst>
            </p:cNvPr>
            <p:cNvPicPr/>
            <p:nvPr/>
          </p:nvPicPr>
          <p:blipFill>
            <a:blip r:embed="rId27" cstate="print"/>
            <a:stretch>
              <a:fillRect/>
            </a:stretch>
          </p:blipFill>
          <p:spPr>
            <a:xfrm>
              <a:off x="5203317" y="7519035"/>
              <a:ext cx="166306" cy="1025270"/>
            </a:xfrm>
            <a:prstGeom prst="rect">
              <a:avLst/>
            </a:prstGeom>
          </p:spPr>
        </p:pic>
        <p:pic>
          <p:nvPicPr>
            <p:cNvPr id="46" name="object 46">
              <a:extLst>
                <a:ext uri="{FF2B5EF4-FFF2-40B4-BE49-F238E27FC236}">
                  <a16:creationId xmlns:a16="http://schemas.microsoft.com/office/drawing/2014/main" id="{BF191EF8-962A-E6D6-2F64-B861968A88B5}"/>
                </a:ext>
              </a:extLst>
            </p:cNvPr>
            <p:cNvPicPr/>
            <p:nvPr/>
          </p:nvPicPr>
          <p:blipFill>
            <a:blip r:embed="rId28" cstate="print"/>
            <a:stretch>
              <a:fillRect/>
            </a:stretch>
          </p:blipFill>
          <p:spPr>
            <a:xfrm>
              <a:off x="5203317" y="6666071"/>
              <a:ext cx="164782" cy="788860"/>
            </a:xfrm>
            <a:prstGeom prst="rect">
              <a:avLst/>
            </a:prstGeom>
          </p:spPr>
        </p:pic>
        <p:pic>
          <p:nvPicPr>
            <p:cNvPr id="47" name="object 47">
              <a:extLst>
                <a:ext uri="{FF2B5EF4-FFF2-40B4-BE49-F238E27FC236}">
                  <a16:creationId xmlns:a16="http://schemas.microsoft.com/office/drawing/2014/main" id="{E718A283-5C33-EEEA-659E-6B3DAC09867E}"/>
                </a:ext>
              </a:extLst>
            </p:cNvPr>
            <p:cNvPicPr/>
            <p:nvPr/>
          </p:nvPicPr>
          <p:blipFill>
            <a:blip r:embed="rId29" cstate="print"/>
            <a:stretch>
              <a:fillRect/>
            </a:stretch>
          </p:blipFill>
          <p:spPr>
            <a:xfrm>
              <a:off x="5203317" y="5631656"/>
              <a:ext cx="164782" cy="970407"/>
            </a:xfrm>
            <a:prstGeom prst="rect">
              <a:avLst/>
            </a:prstGeom>
          </p:spPr>
        </p:pic>
        <p:pic>
          <p:nvPicPr>
            <p:cNvPr id="48" name="object 48">
              <a:extLst>
                <a:ext uri="{FF2B5EF4-FFF2-40B4-BE49-F238E27FC236}">
                  <a16:creationId xmlns:a16="http://schemas.microsoft.com/office/drawing/2014/main" id="{CB2B6C1E-C314-00D1-6929-D3D008E9E864}"/>
                </a:ext>
              </a:extLst>
            </p:cNvPr>
            <p:cNvPicPr/>
            <p:nvPr/>
          </p:nvPicPr>
          <p:blipFill>
            <a:blip r:embed="rId30" cstate="print"/>
            <a:stretch>
              <a:fillRect/>
            </a:stretch>
          </p:blipFill>
          <p:spPr>
            <a:xfrm>
              <a:off x="5238369" y="5215127"/>
              <a:ext cx="96202" cy="352425"/>
            </a:xfrm>
            <a:prstGeom prst="rect">
              <a:avLst/>
            </a:prstGeom>
          </p:spPr>
        </p:pic>
        <p:pic>
          <p:nvPicPr>
            <p:cNvPr id="49" name="object 49">
              <a:extLst>
                <a:ext uri="{FF2B5EF4-FFF2-40B4-BE49-F238E27FC236}">
                  <a16:creationId xmlns:a16="http://schemas.microsoft.com/office/drawing/2014/main" id="{019FBD64-7371-F823-C44D-785CC25D20C8}"/>
                </a:ext>
              </a:extLst>
            </p:cNvPr>
            <p:cNvPicPr/>
            <p:nvPr/>
          </p:nvPicPr>
          <p:blipFill>
            <a:blip r:embed="rId31" cstate="print"/>
            <a:stretch>
              <a:fillRect/>
            </a:stretch>
          </p:blipFill>
          <p:spPr>
            <a:xfrm>
              <a:off x="5203317" y="4928235"/>
              <a:ext cx="164782" cy="263937"/>
            </a:xfrm>
            <a:prstGeom prst="rect">
              <a:avLst/>
            </a:prstGeom>
          </p:spPr>
        </p:pic>
        <p:pic>
          <p:nvPicPr>
            <p:cNvPr id="50" name="object 50">
              <a:extLst>
                <a:ext uri="{FF2B5EF4-FFF2-40B4-BE49-F238E27FC236}">
                  <a16:creationId xmlns:a16="http://schemas.microsoft.com/office/drawing/2014/main" id="{F53B5DC1-718C-0BA0-BC6D-BCF52CBC34FC}"/>
                </a:ext>
              </a:extLst>
            </p:cNvPr>
            <p:cNvPicPr/>
            <p:nvPr/>
          </p:nvPicPr>
          <p:blipFill>
            <a:blip r:embed="rId32" cstate="print"/>
            <a:stretch>
              <a:fillRect/>
            </a:stretch>
          </p:blipFill>
          <p:spPr>
            <a:xfrm>
              <a:off x="5238369" y="4789360"/>
              <a:ext cx="96202" cy="74771"/>
            </a:xfrm>
            <a:prstGeom prst="rect">
              <a:avLst/>
            </a:prstGeom>
          </p:spPr>
        </p:pic>
        <p:pic>
          <p:nvPicPr>
            <p:cNvPr id="51" name="object 51">
              <a:extLst>
                <a:ext uri="{FF2B5EF4-FFF2-40B4-BE49-F238E27FC236}">
                  <a16:creationId xmlns:a16="http://schemas.microsoft.com/office/drawing/2014/main" id="{F75F97E4-0444-0164-E7A9-B37583CCD867}"/>
                </a:ext>
              </a:extLst>
            </p:cNvPr>
            <p:cNvPicPr/>
            <p:nvPr/>
          </p:nvPicPr>
          <p:blipFill>
            <a:blip r:embed="rId33" cstate="print"/>
            <a:stretch>
              <a:fillRect/>
            </a:stretch>
          </p:blipFill>
          <p:spPr>
            <a:xfrm>
              <a:off x="5238463" y="4693253"/>
              <a:ext cx="94583" cy="73247"/>
            </a:xfrm>
            <a:prstGeom prst="rect">
              <a:avLst/>
            </a:prstGeom>
          </p:spPr>
        </p:pic>
        <p:pic>
          <p:nvPicPr>
            <p:cNvPr id="52" name="object 52">
              <a:extLst>
                <a:ext uri="{FF2B5EF4-FFF2-40B4-BE49-F238E27FC236}">
                  <a16:creationId xmlns:a16="http://schemas.microsoft.com/office/drawing/2014/main" id="{9DA08A9E-18CA-2BD9-F1BF-CC8B7A3A9E4C}"/>
                </a:ext>
              </a:extLst>
            </p:cNvPr>
            <p:cNvPicPr/>
            <p:nvPr/>
          </p:nvPicPr>
          <p:blipFill>
            <a:blip r:embed="rId34" cstate="print"/>
            <a:stretch>
              <a:fillRect/>
            </a:stretch>
          </p:blipFill>
          <p:spPr>
            <a:xfrm>
              <a:off x="5207888" y="4591050"/>
              <a:ext cx="126682" cy="82391"/>
            </a:xfrm>
            <a:prstGeom prst="rect">
              <a:avLst/>
            </a:prstGeom>
          </p:spPr>
        </p:pic>
        <p:pic>
          <p:nvPicPr>
            <p:cNvPr id="53" name="object 53">
              <a:extLst>
                <a:ext uri="{FF2B5EF4-FFF2-40B4-BE49-F238E27FC236}">
                  <a16:creationId xmlns:a16="http://schemas.microsoft.com/office/drawing/2014/main" id="{0D8C1FD8-6B4D-4974-3D2B-2D39D8833C51}"/>
                </a:ext>
              </a:extLst>
            </p:cNvPr>
            <p:cNvPicPr/>
            <p:nvPr/>
          </p:nvPicPr>
          <p:blipFill>
            <a:blip r:embed="rId35" cstate="print"/>
            <a:stretch>
              <a:fillRect/>
            </a:stretch>
          </p:blipFill>
          <p:spPr>
            <a:xfrm>
              <a:off x="5507069" y="6609588"/>
              <a:ext cx="166306" cy="1939289"/>
            </a:xfrm>
            <a:prstGeom prst="rect">
              <a:avLst/>
            </a:prstGeom>
          </p:spPr>
        </p:pic>
        <p:pic>
          <p:nvPicPr>
            <p:cNvPr id="54" name="object 54">
              <a:extLst>
                <a:ext uri="{FF2B5EF4-FFF2-40B4-BE49-F238E27FC236}">
                  <a16:creationId xmlns:a16="http://schemas.microsoft.com/office/drawing/2014/main" id="{4220CB66-D614-DBCF-D669-403727358D53}"/>
                </a:ext>
              </a:extLst>
            </p:cNvPr>
            <p:cNvPicPr/>
            <p:nvPr/>
          </p:nvPicPr>
          <p:blipFill>
            <a:blip r:embed="rId36" cstate="print"/>
            <a:stretch>
              <a:fillRect/>
            </a:stretch>
          </p:blipFill>
          <p:spPr>
            <a:xfrm>
              <a:off x="5507069" y="4946522"/>
              <a:ext cx="166306" cy="1599056"/>
            </a:xfrm>
            <a:prstGeom prst="rect">
              <a:avLst/>
            </a:prstGeom>
          </p:spPr>
        </p:pic>
        <p:sp>
          <p:nvSpPr>
            <p:cNvPr id="55" name="object 55">
              <a:extLst>
                <a:ext uri="{FF2B5EF4-FFF2-40B4-BE49-F238E27FC236}">
                  <a16:creationId xmlns:a16="http://schemas.microsoft.com/office/drawing/2014/main" id="{899A5C1A-B1D0-83AA-3DE8-99D57D2FDE91}"/>
                </a:ext>
              </a:extLst>
            </p:cNvPr>
            <p:cNvSpPr/>
            <p:nvPr/>
          </p:nvSpPr>
          <p:spPr>
            <a:xfrm>
              <a:off x="5577268" y="4868703"/>
              <a:ext cx="13970" cy="53975"/>
            </a:xfrm>
            <a:custGeom>
              <a:avLst/>
              <a:gdLst/>
              <a:ahLst/>
              <a:cxnLst/>
              <a:rect l="l" t="t" r="r" b="b"/>
              <a:pathLst>
                <a:path w="13970" h="53975">
                  <a:moveTo>
                    <a:pt x="13716" y="53435"/>
                  </a:moveTo>
                  <a:lnTo>
                    <a:pt x="0" y="53435"/>
                  </a:lnTo>
                  <a:lnTo>
                    <a:pt x="0" y="0"/>
                  </a:lnTo>
                  <a:lnTo>
                    <a:pt x="13716" y="0"/>
                  </a:lnTo>
                  <a:lnTo>
                    <a:pt x="13716" y="53435"/>
                  </a:lnTo>
                  <a:close/>
                </a:path>
              </a:pathLst>
            </a:custGeom>
            <a:solidFill>
              <a:srgbClr val="262424"/>
            </a:solidFill>
          </p:spPr>
          <p:txBody>
            <a:bodyPr wrap="square" lIns="0" tIns="0" rIns="0" bIns="0" rtlCol="0"/>
            <a:lstStyle/>
            <a:p>
              <a:endParaRPr sz="1391"/>
            </a:p>
          </p:txBody>
        </p:sp>
        <p:pic>
          <p:nvPicPr>
            <p:cNvPr id="56" name="object 56">
              <a:extLst>
                <a:ext uri="{FF2B5EF4-FFF2-40B4-BE49-F238E27FC236}">
                  <a16:creationId xmlns:a16="http://schemas.microsoft.com/office/drawing/2014/main" id="{F4B396F9-2D8E-566F-E474-D44E1D77702F}"/>
                </a:ext>
              </a:extLst>
            </p:cNvPr>
            <p:cNvPicPr/>
            <p:nvPr/>
          </p:nvPicPr>
          <p:blipFill>
            <a:blip r:embed="rId37" cstate="print"/>
            <a:stretch>
              <a:fillRect/>
            </a:stretch>
          </p:blipFill>
          <p:spPr>
            <a:xfrm>
              <a:off x="5824537" y="7599902"/>
              <a:ext cx="129825" cy="938308"/>
            </a:xfrm>
            <a:prstGeom prst="rect">
              <a:avLst/>
            </a:prstGeom>
          </p:spPr>
        </p:pic>
        <p:pic>
          <p:nvPicPr>
            <p:cNvPr id="57" name="object 57">
              <a:extLst>
                <a:ext uri="{FF2B5EF4-FFF2-40B4-BE49-F238E27FC236}">
                  <a16:creationId xmlns:a16="http://schemas.microsoft.com/office/drawing/2014/main" id="{648662F2-88D4-3064-7738-F4B9D0678A8C}"/>
                </a:ext>
              </a:extLst>
            </p:cNvPr>
            <p:cNvPicPr/>
            <p:nvPr/>
          </p:nvPicPr>
          <p:blipFill>
            <a:blip r:embed="rId38" cstate="print"/>
            <a:stretch>
              <a:fillRect/>
            </a:stretch>
          </p:blipFill>
          <p:spPr>
            <a:xfrm>
              <a:off x="5827585" y="7256621"/>
              <a:ext cx="126682" cy="279177"/>
            </a:xfrm>
            <a:prstGeom prst="rect">
              <a:avLst/>
            </a:prstGeom>
          </p:spPr>
        </p:pic>
        <p:pic>
          <p:nvPicPr>
            <p:cNvPr id="58" name="object 58">
              <a:extLst>
                <a:ext uri="{FF2B5EF4-FFF2-40B4-BE49-F238E27FC236}">
                  <a16:creationId xmlns:a16="http://schemas.microsoft.com/office/drawing/2014/main" id="{7095F62F-CBF9-74A2-3C6C-419B32CA76B3}"/>
                </a:ext>
              </a:extLst>
            </p:cNvPr>
            <p:cNvPicPr/>
            <p:nvPr/>
          </p:nvPicPr>
          <p:blipFill>
            <a:blip r:embed="rId39" cstate="print"/>
            <a:stretch>
              <a:fillRect/>
            </a:stretch>
          </p:blipFill>
          <p:spPr>
            <a:xfrm>
              <a:off x="5824537" y="7129938"/>
              <a:ext cx="128206" cy="106775"/>
            </a:xfrm>
            <a:prstGeom prst="rect">
              <a:avLst/>
            </a:prstGeom>
          </p:spPr>
        </p:pic>
        <p:pic>
          <p:nvPicPr>
            <p:cNvPr id="59" name="object 59">
              <a:extLst>
                <a:ext uri="{FF2B5EF4-FFF2-40B4-BE49-F238E27FC236}">
                  <a16:creationId xmlns:a16="http://schemas.microsoft.com/office/drawing/2014/main" id="{64D5570A-D80C-C9D3-D2A8-760AD2CBEF5F}"/>
                </a:ext>
              </a:extLst>
            </p:cNvPr>
            <p:cNvPicPr/>
            <p:nvPr/>
          </p:nvPicPr>
          <p:blipFill>
            <a:blip r:embed="rId40" cstate="print"/>
            <a:stretch>
              <a:fillRect/>
            </a:stretch>
          </p:blipFill>
          <p:spPr>
            <a:xfrm>
              <a:off x="5858065" y="6934581"/>
              <a:ext cx="131254" cy="175545"/>
            </a:xfrm>
            <a:prstGeom prst="rect">
              <a:avLst/>
            </a:prstGeom>
          </p:spPr>
        </p:pic>
        <p:sp>
          <p:nvSpPr>
            <p:cNvPr id="60" name="object 60">
              <a:extLst>
                <a:ext uri="{FF2B5EF4-FFF2-40B4-BE49-F238E27FC236}">
                  <a16:creationId xmlns:a16="http://schemas.microsoft.com/office/drawing/2014/main" id="{C67A9547-AB54-32B8-40B8-815E6C547818}"/>
                </a:ext>
              </a:extLst>
            </p:cNvPr>
            <p:cNvSpPr/>
            <p:nvPr/>
          </p:nvSpPr>
          <p:spPr>
            <a:xfrm>
              <a:off x="5836717" y="6194589"/>
              <a:ext cx="151130" cy="676275"/>
            </a:xfrm>
            <a:custGeom>
              <a:avLst/>
              <a:gdLst/>
              <a:ahLst/>
              <a:cxnLst/>
              <a:rect l="l" t="t" r="r" b="b"/>
              <a:pathLst>
                <a:path w="151129" h="676275">
                  <a:moveTo>
                    <a:pt x="116027" y="129730"/>
                  </a:moveTo>
                  <a:lnTo>
                    <a:pt x="53441" y="129730"/>
                  </a:lnTo>
                  <a:lnTo>
                    <a:pt x="45758" y="130302"/>
                  </a:lnTo>
                  <a:lnTo>
                    <a:pt x="38912" y="132016"/>
                  </a:lnTo>
                  <a:lnTo>
                    <a:pt x="33210" y="134874"/>
                  </a:lnTo>
                  <a:lnTo>
                    <a:pt x="24396" y="143446"/>
                  </a:lnTo>
                  <a:lnTo>
                    <a:pt x="21348" y="151066"/>
                  </a:lnTo>
                  <a:lnTo>
                    <a:pt x="21348" y="164782"/>
                  </a:lnTo>
                  <a:lnTo>
                    <a:pt x="22872" y="170980"/>
                  </a:lnTo>
                  <a:lnTo>
                    <a:pt x="25920" y="175552"/>
                  </a:lnTo>
                  <a:lnTo>
                    <a:pt x="28968" y="181648"/>
                  </a:lnTo>
                  <a:lnTo>
                    <a:pt x="32016" y="184696"/>
                  </a:lnTo>
                  <a:lnTo>
                    <a:pt x="36588" y="186220"/>
                  </a:lnTo>
                  <a:lnTo>
                    <a:pt x="36588" y="187744"/>
                  </a:lnTo>
                  <a:lnTo>
                    <a:pt x="27444" y="193840"/>
                  </a:lnTo>
                  <a:lnTo>
                    <a:pt x="25920" y="196888"/>
                  </a:lnTo>
                  <a:lnTo>
                    <a:pt x="22872" y="201460"/>
                  </a:lnTo>
                  <a:lnTo>
                    <a:pt x="21348" y="206032"/>
                  </a:lnTo>
                  <a:lnTo>
                    <a:pt x="21348" y="219748"/>
                  </a:lnTo>
                  <a:lnTo>
                    <a:pt x="22872" y="224320"/>
                  </a:lnTo>
                  <a:lnTo>
                    <a:pt x="25920" y="228892"/>
                  </a:lnTo>
                  <a:lnTo>
                    <a:pt x="27444" y="233464"/>
                  </a:lnTo>
                  <a:lnTo>
                    <a:pt x="32016" y="236512"/>
                  </a:lnTo>
                  <a:lnTo>
                    <a:pt x="36588" y="238036"/>
                  </a:lnTo>
                  <a:lnTo>
                    <a:pt x="36588" y="239560"/>
                  </a:lnTo>
                  <a:lnTo>
                    <a:pt x="22872" y="239560"/>
                  </a:lnTo>
                  <a:lnTo>
                    <a:pt x="22872" y="253365"/>
                  </a:lnTo>
                  <a:lnTo>
                    <a:pt x="116027" y="253365"/>
                  </a:lnTo>
                  <a:lnTo>
                    <a:pt x="116027" y="238036"/>
                  </a:lnTo>
                  <a:lnTo>
                    <a:pt x="48869" y="238036"/>
                  </a:lnTo>
                  <a:lnTo>
                    <a:pt x="45821" y="236512"/>
                  </a:lnTo>
                  <a:lnTo>
                    <a:pt x="41249" y="233464"/>
                  </a:lnTo>
                  <a:lnTo>
                    <a:pt x="39725" y="231940"/>
                  </a:lnTo>
                  <a:lnTo>
                    <a:pt x="36588" y="227368"/>
                  </a:lnTo>
                  <a:lnTo>
                    <a:pt x="33540" y="221272"/>
                  </a:lnTo>
                  <a:lnTo>
                    <a:pt x="33540" y="212128"/>
                  </a:lnTo>
                  <a:lnTo>
                    <a:pt x="35064" y="207556"/>
                  </a:lnTo>
                  <a:lnTo>
                    <a:pt x="39725" y="204508"/>
                  </a:lnTo>
                  <a:lnTo>
                    <a:pt x="45821" y="198412"/>
                  </a:lnTo>
                  <a:lnTo>
                    <a:pt x="116027" y="198412"/>
                  </a:lnTo>
                  <a:lnTo>
                    <a:pt x="116027" y="184696"/>
                  </a:lnTo>
                  <a:lnTo>
                    <a:pt x="48869" y="184696"/>
                  </a:lnTo>
                  <a:lnTo>
                    <a:pt x="44297" y="183172"/>
                  </a:lnTo>
                  <a:lnTo>
                    <a:pt x="36588" y="175552"/>
                  </a:lnTo>
                  <a:lnTo>
                    <a:pt x="33540" y="170980"/>
                  </a:lnTo>
                  <a:lnTo>
                    <a:pt x="33540" y="158686"/>
                  </a:lnTo>
                  <a:lnTo>
                    <a:pt x="35064" y="154114"/>
                  </a:lnTo>
                  <a:lnTo>
                    <a:pt x="38112" y="151066"/>
                  </a:lnTo>
                  <a:lnTo>
                    <a:pt x="41249" y="146494"/>
                  </a:lnTo>
                  <a:lnTo>
                    <a:pt x="45821" y="144970"/>
                  </a:lnTo>
                  <a:lnTo>
                    <a:pt x="116027" y="144970"/>
                  </a:lnTo>
                  <a:lnTo>
                    <a:pt x="116027" y="129730"/>
                  </a:lnTo>
                  <a:close/>
                </a:path>
                <a:path w="151129" h="676275">
                  <a:moveTo>
                    <a:pt x="117538" y="370814"/>
                  </a:moveTo>
                  <a:lnTo>
                    <a:pt x="116014" y="369290"/>
                  </a:lnTo>
                  <a:lnTo>
                    <a:pt x="116014" y="364718"/>
                  </a:lnTo>
                  <a:lnTo>
                    <a:pt x="102298" y="367766"/>
                  </a:lnTo>
                  <a:lnTo>
                    <a:pt x="102298" y="369290"/>
                  </a:lnTo>
                  <a:lnTo>
                    <a:pt x="103822" y="370814"/>
                  </a:lnTo>
                  <a:lnTo>
                    <a:pt x="103822" y="376910"/>
                  </a:lnTo>
                  <a:lnTo>
                    <a:pt x="102298" y="378434"/>
                  </a:lnTo>
                  <a:lnTo>
                    <a:pt x="102298" y="383006"/>
                  </a:lnTo>
                  <a:lnTo>
                    <a:pt x="100685" y="384530"/>
                  </a:lnTo>
                  <a:lnTo>
                    <a:pt x="97637" y="384530"/>
                  </a:lnTo>
                  <a:lnTo>
                    <a:pt x="96113" y="386054"/>
                  </a:lnTo>
                  <a:lnTo>
                    <a:pt x="93065" y="387578"/>
                  </a:lnTo>
                  <a:lnTo>
                    <a:pt x="35052" y="387578"/>
                  </a:lnTo>
                  <a:lnTo>
                    <a:pt x="35052" y="367766"/>
                  </a:lnTo>
                  <a:lnTo>
                    <a:pt x="22860" y="367766"/>
                  </a:lnTo>
                  <a:lnTo>
                    <a:pt x="22860" y="387578"/>
                  </a:lnTo>
                  <a:lnTo>
                    <a:pt x="0" y="387578"/>
                  </a:lnTo>
                  <a:lnTo>
                    <a:pt x="0" y="401294"/>
                  </a:lnTo>
                  <a:lnTo>
                    <a:pt x="22860" y="401294"/>
                  </a:lnTo>
                  <a:lnTo>
                    <a:pt x="22860" y="415010"/>
                  </a:lnTo>
                  <a:lnTo>
                    <a:pt x="35052" y="415010"/>
                  </a:lnTo>
                  <a:lnTo>
                    <a:pt x="35052" y="401294"/>
                  </a:lnTo>
                  <a:lnTo>
                    <a:pt x="99161" y="401294"/>
                  </a:lnTo>
                  <a:lnTo>
                    <a:pt x="103822" y="399770"/>
                  </a:lnTo>
                  <a:lnTo>
                    <a:pt x="106870" y="398246"/>
                  </a:lnTo>
                  <a:lnTo>
                    <a:pt x="112966" y="392150"/>
                  </a:lnTo>
                  <a:lnTo>
                    <a:pt x="114490" y="387578"/>
                  </a:lnTo>
                  <a:lnTo>
                    <a:pt x="116014" y="384530"/>
                  </a:lnTo>
                  <a:lnTo>
                    <a:pt x="117538" y="379958"/>
                  </a:lnTo>
                  <a:lnTo>
                    <a:pt x="117538" y="370814"/>
                  </a:lnTo>
                  <a:close/>
                </a:path>
                <a:path w="151129" h="676275">
                  <a:moveTo>
                    <a:pt x="117538" y="299085"/>
                  </a:moveTo>
                  <a:lnTo>
                    <a:pt x="114401" y="292989"/>
                  </a:lnTo>
                  <a:lnTo>
                    <a:pt x="112877" y="288417"/>
                  </a:lnTo>
                  <a:lnTo>
                    <a:pt x="109829" y="283845"/>
                  </a:lnTo>
                  <a:lnTo>
                    <a:pt x="103733" y="277749"/>
                  </a:lnTo>
                  <a:lnTo>
                    <a:pt x="99161" y="274701"/>
                  </a:lnTo>
                  <a:lnTo>
                    <a:pt x="94589" y="273177"/>
                  </a:lnTo>
                  <a:lnTo>
                    <a:pt x="90017" y="286893"/>
                  </a:lnTo>
                  <a:lnTo>
                    <a:pt x="99161" y="291465"/>
                  </a:lnTo>
                  <a:lnTo>
                    <a:pt x="103733" y="300609"/>
                  </a:lnTo>
                  <a:lnTo>
                    <a:pt x="103733" y="303657"/>
                  </a:lnTo>
                  <a:lnTo>
                    <a:pt x="105257" y="306705"/>
                  </a:lnTo>
                  <a:lnTo>
                    <a:pt x="105257" y="315849"/>
                  </a:lnTo>
                  <a:lnTo>
                    <a:pt x="103733" y="321945"/>
                  </a:lnTo>
                  <a:lnTo>
                    <a:pt x="100685" y="324993"/>
                  </a:lnTo>
                  <a:lnTo>
                    <a:pt x="99161" y="329653"/>
                  </a:lnTo>
                  <a:lnTo>
                    <a:pt x="94589" y="334225"/>
                  </a:lnTo>
                  <a:lnTo>
                    <a:pt x="90017" y="335749"/>
                  </a:lnTo>
                  <a:lnTo>
                    <a:pt x="85445" y="338797"/>
                  </a:lnTo>
                  <a:lnTo>
                    <a:pt x="79349" y="340321"/>
                  </a:lnTo>
                  <a:lnTo>
                    <a:pt x="74777" y="340321"/>
                  </a:lnTo>
                  <a:lnTo>
                    <a:pt x="74777" y="286893"/>
                  </a:lnTo>
                  <a:lnTo>
                    <a:pt x="74777" y="271653"/>
                  </a:lnTo>
                  <a:lnTo>
                    <a:pt x="61061" y="271653"/>
                  </a:lnTo>
                  <a:lnTo>
                    <a:pt x="61061" y="286893"/>
                  </a:lnTo>
                  <a:lnTo>
                    <a:pt x="61061" y="340321"/>
                  </a:lnTo>
                  <a:lnTo>
                    <a:pt x="58013" y="340321"/>
                  </a:lnTo>
                  <a:lnTo>
                    <a:pt x="53340" y="338797"/>
                  </a:lnTo>
                  <a:lnTo>
                    <a:pt x="48768" y="335749"/>
                  </a:lnTo>
                  <a:lnTo>
                    <a:pt x="44196" y="334225"/>
                  </a:lnTo>
                  <a:lnTo>
                    <a:pt x="41148" y="331177"/>
                  </a:lnTo>
                  <a:lnTo>
                    <a:pt x="38100" y="326517"/>
                  </a:lnTo>
                  <a:lnTo>
                    <a:pt x="35052" y="321945"/>
                  </a:lnTo>
                  <a:lnTo>
                    <a:pt x="33528" y="317373"/>
                  </a:lnTo>
                  <a:lnTo>
                    <a:pt x="33528" y="306705"/>
                  </a:lnTo>
                  <a:lnTo>
                    <a:pt x="35052" y="302133"/>
                  </a:lnTo>
                  <a:lnTo>
                    <a:pt x="38100" y="299085"/>
                  </a:lnTo>
                  <a:lnTo>
                    <a:pt x="39624" y="294513"/>
                  </a:lnTo>
                  <a:lnTo>
                    <a:pt x="42672" y="291465"/>
                  </a:lnTo>
                  <a:lnTo>
                    <a:pt x="47244" y="289941"/>
                  </a:lnTo>
                  <a:lnTo>
                    <a:pt x="51816" y="286893"/>
                  </a:lnTo>
                  <a:lnTo>
                    <a:pt x="61061" y="286893"/>
                  </a:lnTo>
                  <a:lnTo>
                    <a:pt x="61061" y="271653"/>
                  </a:lnTo>
                  <a:lnTo>
                    <a:pt x="59537" y="271653"/>
                  </a:lnTo>
                  <a:lnTo>
                    <a:pt x="51816" y="273177"/>
                  </a:lnTo>
                  <a:lnTo>
                    <a:pt x="25908" y="292989"/>
                  </a:lnTo>
                  <a:lnTo>
                    <a:pt x="22860" y="297561"/>
                  </a:lnTo>
                  <a:lnTo>
                    <a:pt x="21336" y="302133"/>
                  </a:lnTo>
                  <a:lnTo>
                    <a:pt x="21336" y="320421"/>
                  </a:lnTo>
                  <a:lnTo>
                    <a:pt x="50190" y="351472"/>
                  </a:lnTo>
                  <a:lnTo>
                    <a:pt x="70205" y="354037"/>
                  </a:lnTo>
                  <a:lnTo>
                    <a:pt x="79349" y="354037"/>
                  </a:lnTo>
                  <a:lnTo>
                    <a:pt x="88493" y="352513"/>
                  </a:lnTo>
                  <a:lnTo>
                    <a:pt x="94589" y="349465"/>
                  </a:lnTo>
                  <a:lnTo>
                    <a:pt x="102209" y="344893"/>
                  </a:lnTo>
                  <a:lnTo>
                    <a:pt x="104241" y="343369"/>
                  </a:lnTo>
                  <a:lnTo>
                    <a:pt x="108305" y="340321"/>
                  </a:lnTo>
                  <a:lnTo>
                    <a:pt x="111353" y="334225"/>
                  </a:lnTo>
                  <a:lnTo>
                    <a:pt x="115925" y="326517"/>
                  </a:lnTo>
                  <a:lnTo>
                    <a:pt x="117538" y="318897"/>
                  </a:lnTo>
                  <a:lnTo>
                    <a:pt x="117538" y="299085"/>
                  </a:lnTo>
                  <a:close/>
                </a:path>
                <a:path w="151129" h="676275">
                  <a:moveTo>
                    <a:pt x="117538" y="9232"/>
                  </a:moveTo>
                  <a:lnTo>
                    <a:pt x="116014" y="6184"/>
                  </a:lnTo>
                  <a:lnTo>
                    <a:pt x="116014" y="4572"/>
                  </a:lnTo>
                  <a:lnTo>
                    <a:pt x="112966" y="1524"/>
                  </a:lnTo>
                  <a:lnTo>
                    <a:pt x="111442" y="1524"/>
                  </a:lnTo>
                  <a:lnTo>
                    <a:pt x="109918" y="0"/>
                  </a:lnTo>
                  <a:lnTo>
                    <a:pt x="100685" y="0"/>
                  </a:lnTo>
                  <a:lnTo>
                    <a:pt x="96113" y="4572"/>
                  </a:lnTo>
                  <a:lnTo>
                    <a:pt x="94589" y="7708"/>
                  </a:lnTo>
                  <a:lnTo>
                    <a:pt x="94589" y="13804"/>
                  </a:lnTo>
                  <a:lnTo>
                    <a:pt x="96113" y="16852"/>
                  </a:lnTo>
                  <a:lnTo>
                    <a:pt x="97637" y="18376"/>
                  </a:lnTo>
                  <a:lnTo>
                    <a:pt x="100685" y="19900"/>
                  </a:lnTo>
                  <a:lnTo>
                    <a:pt x="102298" y="21424"/>
                  </a:lnTo>
                  <a:lnTo>
                    <a:pt x="108394" y="21424"/>
                  </a:lnTo>
                  <a:lnTo>
                    <a:pt x="114490" y="18376"/>
                  </a:lnTo>
                  <a:lnTo>
                    <a:pt x="116014" y="16852"/>
                  </a:lnTo>
                  <a:lnTo>
                    <a:pt x="117538" y="13804"/>
                  </a:lnTo>
                  <a:lnTo>
                    <a:pt x="117538" y="10756"/>
                  </a:lnTo>
                  <a:lnTo>
                    <a:pt x="117538" y="9232"/>
                  </a:lnTo>
                  <a:close/>
                </a:path>
                <a:path w="151129" h="676275">
                  <a:moveTo>
                    <a:pt x="117551" y="454723"/>
                  </a:moveTo>
                  <a:lnTo>
                    <a:pt x="103835" y="430339"/>
                  </a:lnTo>
                  <a:lnTo>
                    <a:pt x="100685" y="427291"/>
                  </a:lnTo>
                  <a:lnTo>
                    <a:pt x="94589" y="425767"/>
                  </a:lnTo>
                  <a:lnTo>
                    <a:pt x="83921" y="425767"/>
                  </a:lnTo>
                  <a:lnTo>
                    <a:pt x="61061" y="465391"/>
                  </a:lnTo>
                  <a:lnTo>
                    <a:pt x="58013" y="474535"/>
                  </a:lnTo>
                  <a:lnTo>
                    <a:pt x="56489" y="477583"/>
                  </a:lnTo>
                  <a:lnTo>
                    <a:pt x="50393" y="480631"/>
                  </a:lnTo>
                  <a:lnTo>
                    <a:pt x="42773" y="480631"/>
                  </a:lnTo>
                  <a:lnTo>
                    <a:pt x="39725" y="479107"/>
                  </a:lnTo>
                  <a:lnTo>
                    <a:pt x="38112" y="474535"/>
                  </a:lnTo>
                  <a:lnTo>
                    <a:pt x="35064" y="471487"/>
                  </a:lnTo>
                  <a:lnTo>
                    <a:pt x="33540" y="466915"/>
                  </a:lnTo>
                  <a:lnTo>
                    <a:pt x="33540" y="453199"/>
                  </a:lnTo>
                  <a:lnTo>
                    <a:pt x="35064" y="450151"/>
                  </a:lnTo>
                  <a:lnTo>
                    <a:pt x="36588" y="448627"/>
                  </a:lnTo>
                  <a:lnTo>
                    <a:pt x="38112" y="445579"/>
                  </a:lnTo>
                  <a:lnTo>
                    <a:pt x="41249" y="444055"/>
                  </a:lnTo>
                  <a:lnTo>
                    <a:pt x="44297" y="441007"/>
                  </a:lnTo>
                  <a:lnTo>
                    <a:pt x="47345" y="441007"/>
                  </a:lnTo>
                  <a:lnTo>
                    <a:pt x="42773" y="427291"/>
                  </a:lnTo>
                  <a:lnTo>
                    <a:pt x="30492" y="433387"/>
                  </a:lnTo>
                  <a:lnTo>
                    <a:pt x="27444" y="439483"/>
                  </a:lnTo>
                  <a:lnTo>
                    <a:pt x="22872" y="444055"/>
                  </a:lnTo>
                  <a:lnTo>
                    <a:pt x="21348" y="451675"/>
                  </a:lnTo>
                  <a:lnTo>
                    <a:pt x="21348" y="466915"/>
                  </a:lnTo>
                  <a:lnTo>
                    <a:pt x="42773" y="495871"/>
                  </a:lnTo>
                  <a:lnTo>
                    <a:pt x="54965" y="495871"/>
                  </a:lnTo>
                  <a:lnTo>
                    <a:pt x="64109" y="489775"/>
                  </a:lnTo>
                  <a:lnTo>
                    <a:pt x="68681" y="485203"/>
                  </a:lnTo>
                  <a:lnTo>
                    <a:pt x="71729" y="479107"/>
                  </a:lnTo>
                  <a:lnTo>
                    <a:pt x="73253" y="469963"/>
                  </a:lnTo>
                  <a:lnTo>
                    <a:pt x="77825" y="454723"/>
                  </a:lnTo>
                  <a:lnTo>
                    <a:pt x="77825" y="450151"/>
                  </a:lnTo>
                  <a:lnTo>
                    <a:pt x="80873" y="447103"/>
                  </a:lnTo>
                  <a:lnTo>
                    <a:pt x="82397" y="444055"/>
                  </a:lnTo>
                  <a:lnTo>
                    <a:pt x="83921" y="442531"/>
                  </a:lnTo>
                  <a:lnTo>
                    <a:pt x="86969" y="441007"/>
                  </a:lnTo>
                  <a:lnTo>
                    <a:pt x="94589" y="441007"/>
                  </a:lnTo>
                  <a:lnTo>
                    <a:pt x="97637" y="442531"/>
                  </a:lnTo>
                  <a:lnTo>
                    <a:pt x="100685" y="447103"/>
                  </a:lnTo>
                  <a:lnTo>
                    <a:pt x="103835" y="450151"/>
                  </a:lnTo>
                  <a:lnTo>
                    <a:pt x="105359" y="456247"/>
                  </a:lnTo>
                  <a:lnTo>
                    <a:pt x="105359" y="468439"/>
                  </a:lnTo>
                  <a:lnTo>
                    <a:pt x="103835" y="473011"/>
                  </a:lnTo>
                  <a:lnTo>
                    <a:pt x="100685" y="477583"/>
                  </a:lnTo>
                  <a:lnTo>
                    <a:pt x="99161" y="480631"/>
                  </a:lnTo>
                  <a:lnTo>
                    <a:pt x="94589" y="483679"/>
                  </a:lnTo>
                  <a:lnTo>
                    <a:pt x="90017" y="485203"/>
                  </a:lnTo>
                  <a:lnTo>
                    <a:pt x="93065" y="497395"/>
                  </a:lnTo>
                  <a:lnTo>
                    <a:pt x="102311" y="495871"/>
                  </a:lnTo>
                  <a:lnTo>
                    <a:pt x="106883" y="492823"/>
                  </a:lnTo>
                  <a:lnTo>
                    <a:pt x="116027" y="480631"/>
                  </a:lnTo>
                  <a:lnTo>
                    <a:pt x="117551" y="471487"/>
                  </a:lnTo>
                  <a:lnTo>
                    <a:pt x="117551" y="454723"/>
                  </a:lnTo>
                  <a:close/>
                </a:path>
                <a:path w="151129" h="676275">
                  <a:moveTo>
                    <a:pt x="117551" y="68668"/>
                  </a:moveTo>
                  <a:lnTo>
                    <a:pt x="114503" y="56476"/>
                  </a:lnTo>
                  <a:lnTo>
                    <a:pt x="108407" y="47332"/>
                  </a:lnTo>
                  <a:lnTo>
                    <a:pt x="103835" y="44284"/>
                  </a:lnTo>
                  <a:lnTo>
                    <a:pt x="100685" y="41236"/>
                  </a:lnTo>
                  <a:lnTo>
                    <a:pt x="94589" y="39712"/>
                  </a:lnTo>
                  <a:lnTo>
                    <a:pt x="83921" y="39712"/>
                  </a:lnTo>
                  <a:lnTo>
                    <a:pt x="77825" y="41236"/>
                  </a:lnTo>
                  <a:lnTo>
                    <a:pt x="70205" y="48856"/>
                  </a:lnTo>
                  <a:lnTo>
                    <a:pt x="64109" y="64096"/>
                  </a:lnTo>
                  <a:lnTo>
                    <a:pt x="61061" y="77812"/>
                  </a:lnTo>
                  <a:lnTo>
                    <a:pt x="59537" y="83908"/>
                  </a:lnTo>
                  <a:lnTo>
                    <a:pt x="56489" y="90106"/>
                  </a:lnTo>
                  <a:lnTo>
                    <a:pt x="53441" y="93154"/>
                  </a:lnTo>
                  <a:lnTo>
                    <a:pt x="50393" y="94678"/>
                  </a:lnTo>
                  <a:lnTo>
                    <a:pt x="42773" y="94678"/>
                  </a:lnTo>
                  <a:lnTo>
                    <a:pt x="39725" y="91630"/>
                  </a:lnTo>
                  <a:lnTo>
                    <a:pt x="38112" y="88582"/>
                  </a:lnTo>
                  <a:lnTo>
                    <a:pt x="35064" y="83908"/>
                  </a:lnTo>
                  <a:lnTo>
                    <a:pt x="33540" y="79336"/>
                  </a:lnTo>
                  <a:lnTo>
                    <a:pt x="33540" y="67144"/>
                  </a:lnTo>
                  <a:lnTo>
                    <a:pt x="36588" y="61048"/>
                  </a:lnTo>
                  <a:lnTo>
                    <a:pt x="38112" y="59524"/>
                  </a:lnTo>
                  <a:lnTo>
                    <a:pt x="41249" y="58000"/>
                  </a:lnTo>
                  <a:lnTo>
                    <a:pt x="44297" y="54952"/>
                  </a:lnTo>
                  <a:lnTo>
                    <a:pt x="47345" y="53428"/>
                  </a:lnTo>
                  <a:lnTo>
                    <a:pt x="42773" y="41236"/>
                  </a:lnTo>
                  <a:lnTo>
                    <a:pt x="36588" y="42760"/>
                  </a:lnTo>
                  <a:lnTo>
                    <a:pt x="30492" y="47332"/>
                  </a:lnTo>
                  <a:lnTo>
                    <a:pt x="27444" y="51904"/>
                  </a:lnTo>
                  <a:lnTo>
                    <a:pt x="22872" y="58000"/>
                  </a:lnTo>
                  <a:lnTo>
                    <a:pt x="21348" y="65620"/>
                  </a:lnTo>
                  <a:lnTo>
                    <a:pt x="21348" y="80860"/>
                  </a:lnTo>
                  <a:lnTo>
                    <a:pt x="42773" y="108394"/>
                  </a:lnTo>
                  <a:lnTo>
                    <a:pt x="54965" y="108394"/>
                  </a:lnTo>
                  <a:lnTo>
                    <a:pt x="59537" y="106870"/>
                  </a:lnTo>
                  <a:lnTo>
                    <a:pt x="64109" y="102298"/>
                  </a:lnTo>
                  <a:lnTo>
                    <a:pt x="68681" y="99250"/>
                  </a:lnTo>
                  <a:lnTo>
                    <a:pt x="71729" y="91630"/>
                  </a:lnTo>
                  <a:lnTo>
                    <a:pt x="73253" y="83908"/>
                  </a:lnTo>
                  <a:lnTo>
                    <a:pt x="77825" y="68668"/>
                  </a:lnTo>
                  <a:lnTo>
                    <a:pt x="77825" y="64096"/>
                  </a:lnTo>
                  <a:lnTo>
                    <a:pt x="80873" y="59524"/>
                  </a:lnTo>
                  <a:lnTo>
                    <a:pt x="82397" y="58000"/>
                  </a:lnTo>
                  <a:lnTo>
                    <a:pt x="83921" y="54952"/>
                  </a:lnTo>
                  <a:lnTo>
                    <a:pt x="94589" y="54952"/>
                  </a:lnTo>
                  <a:lnTo>
                    <a:pt x="97637" y="56476"/>
                  </a:lnTo>
                  <a:lnTo>
                    <a:pt x="100685" y="59524"/>
                  </a:lnTo>
                  <a:lnTo>
                    <a:pt x="103835" y="64096"/>
                  </a:lnTo>
                  <a:lnTo>
                    <a:pt x="105359" y="70192"/>
                  </a:lnTo>
                  <a:lnTo>
                    <a:pt x="105359" y="82384"/>
                  </a:lnTo>
                  <a:lnTo>
                    <a:pt x="103835" y="86956"/>
                  </a:lnTo>
                  <a:lnTo>
                    <a:pt x="100685" y="90106"/>
                  </a:lnTo>
                  <a:lnTo>
                    <a:pt x="99161" y="94678"/>
                  </a:lnTo>
                  <a:lnTo>
                    <a:pt x="90017" y="97726"/>
                  </a:lnTo>
                  <a:lnTo>
                    <a:pt x="93065" y="111442"/>
                  </a:lnTo>
                  <a:lnTo>
                    <a:pt x="102311" y="109918"/>
                  </a:lnTo>
                  <a:lnTo>
                    <a:pt x="106883" y="105346"/>
                  </a:lnTo>
                  <a:lnTo>
                    <a:pt x="116027" y="93154"/>
                  </a:lnTo>
                  <a:lnTo>
                    <a:pt x="117551" y="85432"/>
                  </a:lnTo>
                  <a:lnTo>
                    <a:pt x="117551" y="68668"/>
                  </a:lnTo>
                  <a:close/>
                </a:path>
                <a:path w="151129" h="676275">
                  <a:moveTo>
                    <a:pt x="117640" y="633323"/>
                  </a:moveTo>
                  <a:lnTo>
                    <a:pt x="103835" y="608939"/>
                  </a:lnTo>
                  <a:lnTo>
                    <a:pt x="100787" y="605790"/>
                  </a:lnTo>
                  <a:lnTo>
                    <a:pt x="94691" y="604266"/>
                  </a:lnTo>
                  <a:lnTo>
                    <a:pt x="84023" y="604266"/>
                  </a:lnTo>
                  <a:lnTo>
                    <a:pt x="61163" y="643991"/>
                  </a:lnTo>
                  <a:lnTo>
                    <a:pt x="58115" y="653135"/>
                  </a:lnTo>
                  <a:lnTo>
                    <a:pt x="53441" y="657707"/>
                  </a:lnTo>
                  <a:lnTo>
                    <a:pt x="50393" y="659231"/>
                  </a:lnTo>
                  <a:lnTo>
                    <a:pt x="42773" y="659231"/>
                  </a:lnTo>
                  <a:lnTo>
                    <a:pt x="39725" y="657707"/>
                  </a:lnTo>
                  <a:lnTo>
                    <a:pt x="38201" y="653135"/>
                  </a:lnTo>
                  <a:lnTo>
                    <a:pt x="35153" y="650087"/>
                  </a:lnTo>
                  <a:lnTo>
                    <a:pt x="33629" y="645515"/>
                  </a:lnTo>
                  <a:lnTo>
                    <a:pt x="33629" y="631799"/>
                  </a:lnTo>
                  <a:lnTo>
                    <a:pt x="36677" y="625703"/>
                  </a:lnTo>
                  <a:lnTo>
                    <a:pt x="38201" y="624179"/>
                  </a:lnTo>
                  <a:lnTo>
                    <a:pt x="41249" y="622655"/>
                  </a:lnTo>
                  <a:lnTo>
                    <a:pt x="44297" y="619607"/>
                  </a:lnTo>
                  <a:lnTo>
                    <a:pt x="47345" y="619607"/>
                  </a:lnTo>
                  <a:lnTo>
                    <a:pt x="42773" y="605790"/>
                  </a:lnTo>
                  <a:lnTo>
                    <a:pt x="30581" y="611987"/>
                  </a:lnTo>
                  <a:lnTo>
                    <a:pt x="27533" y="618083"/>
                  </a:lnTo>
                  <a:lnTo>
                    <a:pt x="22961" y="622655"/>
                  </a:lnTo>
                  <a:lnTo>
                    <a:pt x="21437" y="630275"/>
                  </a:lnTo>
                  <a:lnTo>
                    <a:pt x="21437" y="645515"/>
                  </a:lnTo>
                  <a:lnTo>
                    <a:pt x="24485" y="657707"/>
                  </a:lnTo>
                  <a:lnTo>
                    <a:pt x="30581" y="666851"/>
                  </a:lnTo>
                  <a:lnTo>
                    <a:pt x="33629" y="669899"/>
                  </a:lnTo>
                  <a:lnTo>
                    <a:pt x="38201" y="672947"/>
                  </a:lnTo>
                  <a:lnTo>
                    <a:pt x="54965" y="672947"/>
                  </a:lnTo>
                  <a:lnTo>
                    <a:pt x="73355" y="648563"/>
                  </a:lnTo>
                  <a:lnTo>
                    <a:pt x="77927" y="633323"/>
                  </a:lnTo>
                  <a:lnTo>
                    <a:pt x="77927" y="628751"/>
                  </a:lnTo>
                  <a:lnTo>
                    <a:pt x="80975" y="625703"/>
                  </a:lnTo>
                  <a:lnTo>
                    <a:pt x="82499" y="622655"/>
                  </a:lnTo>
                  <a:lnTo>
                    <a:pt x="84023" y="621131"/>
                  </a:lnTo>
                  <a:lnTo>
                    <a:pt x="87071" y="619607"/>
                  </a:lnTo>
                  <a:lnTo>
                    <a:pt x="94691" y="619607"/>
                  </a:lnTo>
                  <a:lnTo>
                    <a:pt x="97739" y="621131"/>
                  </a:lnTo>
                  <a:lnTo>
                    <a:pt x="100787" y="625703"/>
                  </a:lnTo>
                  <a:lnTo>
                    <a:pt x="103835" y="628751"/>
                  </a:lnTo>
                  <a:lnTo>
                    <a:pt x="105359" y="634847"/>
                  </a:lnTo>
                  <a:lnTo>
                    <a:pt x="105359" y="647039"/>
                  </a:lnTo>
                  <a:lnTo>
                    <a:pt x="103835" y="651611"/>
                  </a:lnTo>
                  <a:lnTo>
                    <a:pt x="100787" y="656183"/>
                  </a:lnTo>
                  <a:lnTo>
                    <a:pt x="99263" y="659231"/>
                  </a:lnTo>
                  <a:lnTo>
                    <a:pt x="94691" y="662279"/>
                  </a:lnTo>
                  <a:lnTo>
                    <a:pt x="90119" y="662279"/>
                  </a:lnTo>
                  <a:lnTo>
                    <a:pt x="93167" y="675995"/>
                  </a:lnTo>
                  <a:lnTo>
                    <a:pt x="102311" y="674471"/>
                  </a:lnTo>
                  <a:lnTo>
                    <a:pt x="106883" y="671423"/>
                  </a:lnTo>
                  <a:lnTo>
                    <a:pt x="116027" y="659231"/>
                  </a:lnTo>
                  <a:lnTo>
                    <a:pt x="117640" y="650087"/>
                  </a:lnTo>
                  <a:lnTo>
                    <a:pt x="117640" y="633323"/>
                  </a:lnTo>
                  <a:close/>
                </a:path>
                <a:path w="151129" h="676275">
                  <a:moveTo>
                    <a:pt x="151079" y="569125"/>
                  </a:moveTo>
                  <a:lnTo>
                    <a:pt x="148031" y="564553"/>
                  </a:lnTo>
                  <a:lnTo>
                    <a:pt x="144983" y="558457"/>
                  </a:lnTo>
                  <a:lnTo>
                    <a:pt x="141935" y="555409"/>
                  </a:lnTo>
                  <a:lnTo>
                    <a:pt x="138887" y="553885"/>
                  </a:lnTo>
                  <a:lnTo>
                    <a:pt x="134315" y="550837"/>
                  </a:lnTo>
                  <a:lnTo>
                    <a:pt x="129743" y="549313"/>
                  </a:lnTo>
                  <a:lnTo>
                    <a:pt x="22872" y="509587"/>
                  </a:lnTo>
                  <a:lnTo>
                    <a:pt x="22872" y="524827"/>
                  </a:lnTo>
                  <a:lnTo>
                    <a:pt x="97637" y="550837"/>
                  </a:lnTo>
                  <a:lnTo>
                    <a:pt x="97637" y="552361"/>
                  </a:lnTo>
                  <a:lnTo>
                    <a:pt x="22872" y="578269"/>
                  </a:lnTo>
                  <a:lnTo>
                    <a:pt x="22872" y="593509"/>
                  </a:lnTo>
                  <a:lnTo>
                    <a:pt x="115925" y="558457"/>
                  </a:lnTo>
                  <a:lnTo>
                    <a:pt x="123647" y="561505"/>
                  </a:lnTo>
                  <a:lnTo>
                    <a:pt x="128219" y="563029"/>
                  </a:lnTo>
                  <a:lnTo>
                    <a:pt x="131267" y="564553"/>
                  </a:lnTo>
                  <a:lnTo>
                    <a:pt x="135839" y="569125"/>
                  </a:lnTo>
                  <a:lnTo>
                    <a:pt x="137363" y="572173"/>
                  </a:lnTo>
                  <a:lnTo>
                    <a:pt x="137363" y="584365"/>
                  </a:lnTo>
                  <a:lnTo>
                    <a:pt x="149555" y="587413"/>
                  </a:lnTo>
                  <a:lnTo>
                    <a:pt x="149555" y="585889"/>
                  </a:lnTo>
                  <a:lnTo>
                    <a:pt x="151079" y="582841"/>
                  </a:lnTo>
                  <a:lnTo>
                    <a:pt x="151079" y="569125"/>
                  </a:lnTo>
                  <a:close/>
                </a:path>
              </a:pathLst>
            </a:custGeom>
            <a:solidFill>
              <a:srgbClr val="262424"/>
            </a:solidFill>
          </p:spPr>
          <p:txBody>
            <a:bodyPr wrap="square" lIns="0" tIns="0" rIns="0" bIns="0" rtlCol="0"/>
            <a:lstStyle/>
            <a:p>
              <a:endParaRPr sz="1391"/>
            </a:p>
          </p:txBody>
        </p:sp>
        <p:sp>
          <p:nvSpPr>
            <p:cNvPr id="61" name="object 61">
              <a:extLst>
                <a:ext uri="{FF2B5EF4-FFF2-40B4-BE49-F238E27FC236}">
                  <a16:creationId xmlns:a16="http://schemas.microsoft.com/office/drawing/2014/main" id="{C7D6545A-448B-9C10-DDCE-B4266F88DF67}"/>
                </a:ext>
              </a:extLst>
            </p:cNvPr>
            <p:cNvSpPr/>
            <p:nvPr/>
          </p:nvSpPr>
          <p:spPr>
            <a:xfrm>
              <a:off x="6434995" y="8730424"/>
              <a:ext cx="371475" cy="372745"/>
            </a:xfrm>
            <a:custGeom>
              <a:avLst/>
              <a:gdLst/>
              <a:ahLst/>
              <a:cxnLst/>
              <a:rect l="l" t="t" r="r" b="b"/>
              <a:pathLst>
                <a:path w="371475" h="372745">
                  <a:moveTo>
                    <a:pt x="322135" y="372332"/>
                  </a:moveTo>
                  <a:lnTo>
                    <a:pt x="319087" y="372332"/>
                  </a:lnTo>
                  <a:lnTo>
                    <a:pt x="48863" y="372332"/>
                  </a:lnTo>
                  <a:lnTo>
                    <a:pt x="45815" y="370808"/>
                  </a:lnTo>
                  <a:lnTo>
                    <a:pt x="38195" y="370808"/>
                  </a:lnTo>
                  <a:lnTo>
                    <a:pt x="19907" y="361664"/>
                  </a:lnTo>
                  <a:lnTo>
                    <a:pt x="12287" y="354044"/>
                  </a:lnTo>
                  <a:lnTo>
                    <a:pt x="10763" y="350996"/>
                  </a:lnTo>
                  <a:lnTo>
                    <a:pt x="7715" y="347948"/>
                  </a:lnTo>
                  <a:lnTo>
                    <a:pt x="1619" y="335660"/>
                  </a:lnTo>
                  <a:lnTo>
                    <a:pt x="1619" y="332612"/>
                  </a:lnTo>
                  <a:lnTo>
                    <a:pt x="0" y="329564"/>
                  </a:lnTo>
                  <a:lnTo>
                    <a:pt x="0" y="42767"/>
                  </a:lnTo>
                  <a:lnTo>
                    <a:pt x="1619" y="38195"/>
                  </a:lnTo>
                  <a:lnTo>
                    <a:pt x="1619" y="35147"/>
                  </a:lnTo>
                  <a:lnTo>
                    <a:pt x="7715" y="22955"/>
                  </a:lnTo>
                  <a:lnTo>
                    <a:pt x="15335" y="15239"/>
                  </a:lnTo>
                  <a:lnTo>
                    <a:pt x="16859" y="12191"/>
                  </a:lnTo>
                  <a:lnTo>
                    <a:pt x="22955" y="9143"/>
                  </a:lnTo>
                  <a:lnTo>
                    <a:pt x="26003" y="6095"/>
                  </a:lnTo>
                  <a:lnTo>
                    <a:pt x="32099" y="3047"/>
                  </a:lnTo>
                  <a:lnTo>
                    <a:pt x="35147" y="3047"/>
                  </a:lnTo>
                  <a:lnTo>
                    <a:pt x="38195" y="1523"/>
                  </a:lnTo>
                  <a:lnTo>
                    <a:pt x="41243" y="1523"/>
                  </a:lnTo>
                  <a:lnTo>
                    <a:pt x="45815" y="0"/>
                  </a:lnTo>
                  <a:lnTo>
                    <a:pt x="325183" y="0"/>
                  </a:lnTo>
                  <a:lnTo>
                    <a:pt x="329755" y="1523"/>
                  </a:lnTo>
                  <a:lnTo>
                    <a:pt x="332803" y="1523"/>
                  </a:lnTo>
                  <a:lnTo>
                    <a:pt x="335851" y="3047"/>
                  </a:lnTo>
                  <a:lnTo>
                    <a:pt x="338899" y="3047"/>
                  </a:lnTo>
                  <a:lnTo>
                    <a:pt x="344995" y="6095"/>
                  </a:lnTo>
                  <a:lnTo>
                    <a:pt x="348043" y="9143"/>
                  </a:lnTo>
                  <a:lnTo>
                    <a:pt x="354139" y="12191"/>
                  </a:lnTo>
                  <a:lnTo>
                    <a:pt x="355663" y="15239"/>
                  </a:lnTo>
                  <a:lnTo>
                    <a:pt x="363283" y="22955"/>
                  </a:lnTo>
                  <a:lnTo>
                    <a:pt x="369379" y="35147"/>
                  </a:lnTo>
                  <a:lnTo>
                    <a:pt x="369379" y="38195"/>
                  </a:lnTo>
                  <a:lnTo>
                    <a:pt x="370903" y="42767"/>
                  </a:lnTo>
                  <a:lnTo>
                    <a:pt x="370903" y="329564"/>
                  </a:lnTo>
                  <a:lnTo>
                    <a:pt x="369379" y="332612"/>
                  </a:lnTo>
                  <a:lnTo>
                    <a:pt x="369379" y="335660"/>
                  </a:lnTo>
                  <a:lnTo>
                    <a:pt x="363283" y="347948"/>
                  </a:lnTo>
                  <a:lnTo>
                    <a:pt x="360235" y="350996"/>
                  </a:lnTo>
                  <a:lnTo>
                    <a:pt x="358711" y="354044"/>
                  </a:lnTo>
                  <a:lnTo>
                    <a:pt x="351091" y="361664"/>
                  </a:lnTo>
                  <a:lnTo>
                    <a:pt x="332803" y="370808"/>
                  </a:lnTo>
                  <a:lnTo>
                    <a:pt x="325183" y="370808"/>
                  </a:lnTo>
                  <a:lnTo>
                    <a:pt x="322135" y="372332"/>
                  </a:lnTo>
                  <a:close/>
                </a:path>
              </a:pathLst>
            </a:custGeom>
            <a:solidFill>
              <a:srgbClr val="DADBF0"/>
            </a:solidFill>
          </p:spPr>
          <p:txBody>
            <a:bodyPr wrap="square" lIns="0" tIns="0" rIns="0" bIns="0" rtlCol="0"/>
            <a:lstStyle/>
            <a:p>
              <a:endParaRPr sz="1391"/>
            </a:p>
          </p:txBody>
        </p:sp>
        <p:sp>
          <p:nvSpPr>
            <p:cNvPr id="62" name="object 62">
              <a:extLst>
                <a:ext uri="{FF2B5EF4-FFF2-40B4-BE49-F238E27FC236}">
                  <a16:creationId xmlns:a16="http://schemas.microsoft.com/office/drawing/2014/main" id="{DF602A6F-D416-11B9-54B8-705418044C0B}"/>
                </a:ext>
              </a:extLst>
            </p:cNvPr>
            <p:cNvSpPr/>
            <p:nvPr/>
          </p:nvSpPr>
          <p:spPr>
            <a:xfrm>
              <a:off x="6434995" y="8730424"/>
              <a:ext cx="371475" cy="372745"/>
            </a:xfrm>
            <a:custGeom>
              <a:avLst/>
              <a:gdLst/>
              <a:ahLst/>
              <a:cxnLst/>
              <a:rect l="l" t="t" r="r" b="b"/>
              <a:pathLst>
                <a:path w="371475" h="372745">
                  <a:moveTo>
                    <a:pt x="319087" y="372332"/>
                  </a:moveTo>
                  <a:lnTo>
                    <a:pt x="51911" y="372332"/>
                  </a:lnTo>
                  <a:lnTo>
                    <a:pt x="48863" y="372332"/>
                  </a:lnTo>
                  <a:lnTo>
                    <a:pt x="45815" y="370808"/>
                  </a:lnTo>
                  <a:lnTo>
                    <a:pt x="41243" y="370808"/>
                  </a:lnTo>
                  <a:lnTo>
                    <a:pt x="38195" y="370808"/>
                  </a:lnTo>
                  <a:lnTo>
                    <a:pt x="35147" y="369284"/>
                  </a:lnTo>
                  <a:lnTo>
                    <a:pt x="32099" y="367760"/>
                  </a:lnTo>
                  <a:lnTo>
                    <a:pt x="29051" y="366236"/>
                  </a:lnTo>
                  <a:lnTo>
                    <a:pt x="26003" y="364712"/>
                  </a:lnTo>
                  <a:lnTo>
                    <a:pt x="22955" y="363188"/>
                  </a:lnTo>
                  <a:lnTo>
                    <a:pt x="19907" y="361664"/>
                  </a:lnTo>
                  <a:lnTo>
                    <a:pt x="16859" y="358616"/>
                  </a:lnTo>
                  <a:lnTo>
                    <a:pt x="15335" y="357092"/>
                  </a:lnTo>
                  <a:lnTo>
                    <a:pt x="12287" y="354044"/>
                  </a:lnTo>
                  <a:lnTo>
                    <a:pt x="10763" y="350996"/>
                  </a:lnTo>
                  <a:lnTo>
                    <a:pt x="7715" y="347948"/>
                  </a:lnTo>
                  <a:lnTo>
                    <a:pt x="6191" y="344900"/>
                  </a:lnTo>
                  <a:lnTo>
                    <a:pt x="4667" y="341756"/>
                  </a:lnTo>
                  <a:lnTo>
                    <a:pt x="3143" y="338708"/>
                  </a:lnTo>
                  <a:lnTo>
                    <a:pt x="1619" y="335660"/>
                  </a:lnTo>
                  <a:lnTo>
                    <a:pt x="1619" y="332612"/>
                  </a:lnTo>
                  <a:lnTo>
                    <a:pt x="0" y="329564"/>
                  </a:lnTo>
                  <a:lnTo>
                    <a:pt x="0" y="326516"/>
                  </a:lnTo>
                  <a:lnTo>
                    <a:pt x="0" y="323468"/>
                  </a:lnTo>
                  <a:lnTo>
                    <a:pt x="0" y="42767"/>
                  </a:lnTo>
                  <a:lnTo>
                    <a:pt x="1619" y="38195"/>
                  </a:lnTo>
                  <a:lnTo>
                    <a:pt x="1619" y="35147"/>
                  </a:lnTo>
                  <a:lnTo>
                    <a:pt x="3143" y="32099"/>
                  </a:lnTo>
                  <a:lnTo>
                    <a:pt x="4667" y="29051"/>
                  </a:lnTo>
                  <a:lnTo>
                    <a:pt x="6191" y="26003"/>
                  </a:lnTo>
                  <a:lnTo>
                    <a:pt x="7715" y="22955"/>
                  </a:lnTo>
                  <a:lnTo>
                    <a:pt x="10763" y="19907"/>
                  </a:lnTo>
                  <a:lnTo>
                    <a:pt x="12287" y="18383"/>
                  </a:lnTo>
                  <a:lnTo>
                    <a:pt x="15335" y="15239"/>
                  </a:lnTo>
                  <a:lnTo>
                    <a:pt x="16859" y="12191"/>
                  </a:lnTo>
                  <a:lnTo>
                    <a:pt x="19907" y="10667"/>
                  </a:lnTo>
                  <a:lnTo>
                    <a:pt x="22955" y="9143"/>
                  </a:lnTo>
                  <a:lnTo>
                    <a:pt x="26003" y="6095"/>
                  </a:lnTo>
                  <a:lnTo>
                    <a:pt x="29051" y="4571"/>
                  </a:lnTo>
                  <a:lnTo>
                    <a:pt x="32099" y="3047"/>
                  </a:lnTo>
                  <a:lnTo>
                    <a:pt x="35147" y="3047"/>
                  </a:lnTo>
                  <a:lnTo>
                    <a:pt x="38195" y="1523"/>
                  </a:lnTo>
                  <a:lnTo>
                    <a:pt x="41243" y="1523"/>
                  </a:lnTo>
                  <a:lnTo>
                    <a:pt x="45815" y="0"/>
                  </a:lnTo>
                  <a:lnTo>
                    <a:pt x="48863" y="0"/>
                  </a:lnTo>
                  <a:lnTo>
                    <a:pt x="51911" y="0"/>
                  </a:lnTo>
                  <a:lnTo>
                    <a:pt x="319087" y="0"/>
                  </a:lnTo>
                  <a:lnTo>
                    <a:pt x="322135" y="0"/>
                  </a:lnTo>
                  <a:lnTo>
                    <a:pt x="325183" y="0"/>
                  </a:lnTo>
                  <a:lnTo>
                    <a:pt x="329755" y="1523"/>
                  </a:lnTo>
                  <a:lnTo>
                    <a:pt x="332803" y="1523"/>
                  </a:lnTo>
                  <a:lnTo>
                    <a:pt x="335851" y="3047"/>
                  </a:lnTo>
                  <a:lnTo>
                    <a:pt x="338899" y="3047"/>
                  </a:lnTo>
                  <a:lnTo>
                    <a:pt x="341947" y="4571"/>
                  </a:lnTo>
                  <a:lnTo>
                    <a:pt x="344995" y="6095"/>
                  </a:lnTo>
                  <a:lnTo>
                    <a:pt x="348043" y="9143"/>
                  </a:lnTo>
                  <a:lnTo>
                    <a:pt x="351091" y="10667"/>
                  </a:lnTo>
                  <a:lnTo>
                    <a:pt x="354139" y="12191"/>
                  </a:lnTo>
                  <a:lnTo>
                    <a:pt x="355663" y="15239"/>
                  </a:lnTo>
                  <a:lnTo>
                    <a:pt x="358711" y="18383"/>
                  </a:lnTo>
                  <a:lnTo>
                    <a:pt x="360235" y="19907"/>
                  </a:lnTo>
                  <a:lnTo>
                    <a:pt x="363283" y="22955"/>
                  </a:lnTo>
                  <a:lnTo>
                    <a:pt x="364807" y="26003"/>
                  </a:lnTo>
                  <a:lnTo>
                    <a:pt x="366331" y="29051"/>
                  </a:lnTo>
                  <a:lnTo>
                    <a:pt x="367855" y="32099"/>
                  </a:lnTo>
                  <a:lnTo>
                    <a:pt x="369379" y="35147"/>
                  </a:lnTo>
                  <a:lnTo>
                    <a:pt x="369379" y="38195"/>
                  </a:lnTo>
                  <a:lnTo>
                    <a:pt x="370903" y="42767"/>
                  </a:lnTo>
                  <a:lnTo>
                    <a:pt x="370903" y="329564"/>
                  </a:lnTo>
                  <a:lnTo>
                    <a:pt x="369379" y="332612"/>
                  </a:lnTo>
                  <a:lnTo>
                    <a:pt x="369379" y="335660"/>
                  </a:lnTo>
                  <a:lnTo>
                    <a:pt x="367855" y="338708"/>
                  </a:lnTo>
                  <a:lnTo>
                    <a:pt x="366331" y="341756"/>
                  </a:lnTo>
                  <a:lnTo>
                    <a:pt x="364807" y="344900"/>
                  </a:lnTo>
                  <a:lnTo>
                    <a:pt x="363283" y="347948"/>
                  </a:lnTo>
                  <a:lnTo>
                    <a:pt x="360235" y="350996"/>
                  </a:lnTo>
                  <a:lnTo>
                    <a:pt x="358711" y="354044"/>
                  </a:lnTo>
                  <a:lnTo>
                    <a:pt x="355663" y="357092"/>
                  </a:lnTo>
                  <a:lnTo>
                    <a:pt x="354139" y="358616"/>
                  </a:lnTo>
                  <a:lnTo>
                    <a:pt x="351091" y="361664"/>
                  </a:lnTo>
                  <a:lnTo>
                    <a:pt x="348043" y="363188"/>
                  </a:lnTo>
                  <a:lnTo>
                    <a:pt x="344995" y="364712"/>
                  </a:lnTo>
                  <a:lnTo>
                    <a:pt x="341947" y="366236"/>
                  </a:lnTo>
                  <a:lnTo>
                    <a:pt x="338899" y="367760"/>
                  </a:lnTo>
                  <a:lnTo>
                    <a:pt x="335851" y="369284"/>
                  </a:lnTo>
                  <a:lnTo>
                    <a:pt x="332803" y="370808"/>
                  </a:lnTo>
                  <a:lnTo>
                    <a:pt x="329755" y="370808"/>
                  </a:lnTo>
                  <a:lnTo>
                    <a:pt x="325183" y="370808"/>
                  </a:lnTo>
                  <a:lnTo>
                    <a:pt x="322135" y="372332"/>
                  </a:lnTo>
                  <a:lnTo>
                    <a:pt x="319087" y="372332"/>
                  </a:lnTo>
                  <a:close/>
                </a:path>
              </a:pathLst>
            </a:custGeom>
            <a:ln w="10687">
              <a:solidFill>
                <a:srgbClr val="B3B6E4"/>
              </a:solidFill>
            </a:ln>
          </p:spPr>
          <p:txBody>
            <a:bodyPr wrap="square" lIns="0" tIns="0" rIns="0" bIns="0" rtlCol="0"/>
            <a:lstStyle/>
            <a:p>
              <a:endParaRPr sz="1391"/>
            </a:p>
          </p:txBody>
        </p:sp>
        <p:pic>
          <p:nvPicPr>
            <p:cNvPr id="63" name="object 63">
              <a:extLst>
                <a:ext uri="{FF2B5EF4-FFF2-40B4-BE49-F238E27FC236}">
                  <a16:creationId xmlns:a16="http://schemas.microsoft.com/office/drawing/2014/main" id="{B4E90C9F-BC1A-5192-BF29-A80BEC4D0FA7}"/>
                </a:ext>
              </a:extLst>
            </p:cNvPr>
            <p:cNvPicPr/>
            <p:nvPr/>
          </p:nvPicPr>
          <p:blipFill>
            <a:blip r:embed="rId41" cstate="print"/>
            <a:stretch>
              <a:fillRect/>
            </a:stretch>
          </p:blipFill>
          <p:spPr>
            <a:xfrm>
              <a:off x="6515957" y="8849487"/>
              <a:ext cx="190785" cy="135731"/>
            </a:xfrm>
            <a:prstGeom prst="rect">
              <a:avLst/>
            </a:prstGeom>
          </p:spPr>
        </p:pic>
        <p:pic>
          <p:nvPicPr>
            <p:cNvPr id="64" name="object 64">
              <a:extLst>
                <a:ext uri="{FF2B5EF4-FFF2-40B4-BE49-F238E27FC236}">
                  <a16:creationId xmlns:a16="http://schemas.microsoft.com/office/drawing/2014/main" id="{2837BF87-0888-0346-83DA-9844AEA4A5B4}"/>
                </a:ext>
              </a:extLst>
            </p:cNvPr>
            <p:cNvPicPr/>
            <p:nvPr/>
          </p:nvPicPr>
          <p:blipFill>
            <a:blip r:embed="rId42" cstate="print"/>
            <a:stretch>
              <a:fillRect/>
            </a:stretch>
          </p:blipFill>
          <p:spPr>
            <a:xfrm>
              <a:off x="6586156" y="8159781"/>
              <a:ext cx="160210" cy="383000"/>
            </a:xfrm>
            <a:prstGeom prst="rect">
              <a:avLst/>
            </a:prstGeom>
          </p:spPr>
        </p:pic>
        <p:sp>
          <p:nvSpPr>
            <p:cNvPr id="65" name="object 65">
              <a:extLst>
                <a:ext uri="{FF2B5EF4-FFF2-40B4-BE49-F238E27FC236}">
                  <a16:creationId xmlns:a16="http://schemas.microsoft.com/office/drawing/2014/main" id="{CCEACC62-4BAB-95F0-59DD-D0636E65455D}"/>
                </a:ext>
              </a:extLst>
            </p:cNvPr>
            <p:cNvSpPr/>
            <p:nvPr/>
          </p:nvSpPr>
          <p:spPr>
            <a:xfrm>
              <a:off x="6587668" y="7436649"/>
              <a:ext cx="203200" cy="703580"/>
            </a:xfrm>
            <a:custGeom>
              <a:avLst/>
              <a:gdLst/>
              <a:ahLst/>
              <a:cxnLst/>
              <a:rect l="l" t="t" r="r" b="b"/>
              <a:pathLst>
                <a:path w="203200" h="703579">
                  <a:moveTo>
                    <a:pt x="157162" y="671322"/>
                  </a:moveTo>
                  <a:lnTo>
                    <a:pt x="0" y="671322"/>
                  </a:lnTo>
                  <a:lnTo>
                    <a:pt x="0" y="703326"/>
                  </a:lnTo>
                  <a:lnTo>
                    <a:pt x="157162" y="703326"/>
                  </a:lnTo>
                  <a:lnTo>
                    <a:pt x="157162" y="671322"/>
                  </a:lnTo>
                  <a:close/>
                </a:path>
                <a:path w="203200" h="703579">
                  <a:moveTo>
                    <a:pt x="157162" y="619417"/>
                  </a:moveTo>
                  <a:lnTo>
                    <a:pt x="0" y="619417"/>
                  </a:lnTo>
                  <a:lnTo>
                    <a:pt x="0" y="651421"/>
                  </a:lnTo>
                  <a:lnTo>
                    <a:pt x="157162" y="651421"/>
                  </a:lnTo>
                  <a:lnTo>
                    <a:pt x="157162" y="619417"/>
                  </a:lnTo>
                  <a:close/>
                </a:path>
                <a:path w="203200" h="703579">
                  <a:moveTo>
                    <a:pt x="157162" y="370713"/>
                  </a:moveTo>
                  <a:lnTo>
                    <a:pt x="73253" y="370713"/>
                  </a:lnTo>
                  <a:lnTo>
                    <a:pt x="65633" y="372237"/>
                  </a:lnTo>
                  <a:lnTo>
                    <a:pt x="59537" y="375285"/>
                  </a:lnTo>
                  <a:lnTo>
                    <a:pt x="51917" y="378333"/>
                  </a:lnTo>
                  <a:lnTo>
                    <a:pt x="47345" y="382905"/>
                  </a:lnTo>
                  <a:lnTo>
                    <a:pt x="44297" y="389001"/>
                  </a:lnTo>
                  <a:lnTo>
                    <a:pt x="39725" y="395097"/>
                  </a:lnTo>
                  <a:lnTo>
                    <a:pt x="38201" y="402717"/>
                  </a:lnTo>
                  <a:lnTo>
                    <a:pt x="38201" y="419582"/>
                  </a:lnTo>
                  <a:lnTo>
                    <a:pt x="39725" y="427202"/>
                  </a:lnTo>
                  <a:lnTo>
                    <a:pt x="48869" y="439394"/>
                  </a:lnTo>
                  <a:lnTo>
                    <a:pt x="53441" y="442442"/>
                  </a:lnTo>
                  <a:lnTo>
                    <a:pt x="61061" y="445490"/>
                  </a:lnTo>
                  <a:lnTo>
                    <a:pt x="61061" y="447014"/>
                  </a:lnTo>
                  <a:lnTo>
                    <a:pt x="39725" y="447014"/>
                  </a:lnTo>
                  <a:lnTo>
                    <a:pt x="39725" y="477494"/>
                  </a:lnTo>
                  <a:lnTo>
                    <a:pt x="157162" y="477494"/>
                  </a:lnTo>
                  <a:lnTo>
                    <a:pt x="157162" y="445490"/>
                  </a:lnTo>
                  <a:lnTo>
                    <a:pt x="88493" y="445490"/>
                  </a:lnTo>
                  <a:lnTo>
                    <a:pt x="83921" y="445490"/>
                  </a:lnTo>
                  <a:lnTo>
                    <a:pt x="79349" y="443966"/>
                  </a:lnTo>
                  <a:lnTo>
                    <a:pt x="73253" y="440918"/>
                  </a:lnTo>
                  <a:lnTo>
                    <a:pt x="70205" y="437870"/>
                  </a:lnTo>
                  <a:lnTo>
                    <a:pt x="68681" y="434822"/>
                  </a:lnTo>
                  <a:lnTo>
                    <a:pt x="65633" y="431774"/>
                  </a:lnTo>
                  <a:lnTo>
                    <a:pt x="65633" y="416534"/>
                  </a:lnTo>
                  <a:lnTo>
                    <a:pt x="67157" y="411962"/>
                  </a:lnTo>
                  <a:lnTo>
                    <a:pt x="71729" y="408914"/>
                  </a:lnTo>
                  <a:lnTo>
                    <a:pt x="74777" y="404241"/>
                  </a:lnTo>
                  <a:lnTo>
                    <a:pt x="80873" y="402717"/>
                  </a:lnTo>
                  <a:lnTo>
                    <a:pt x="157162" y="402717"/>
                  </a:lnTo>
                  <a:lnTo>
                    <a:pt x="157162" y="370713"/>
                  </a:lnTo>
                  <a:close/>
                </a:path>
                <a:path w="203200" h="703579">
                  <a:moveTo>
                    <a:pt x="158686" y="51816"/>
                  </a:moveTo>
                  <a:lnTo>
                    <a:pt x="146494" y="10668"/>
                  </a:lnTo>
                  <a:lnTo>
                    <a:pt x="128206" y="0"/>
                  </a:lnTo>
                  <a:lnTo>
                    <a:pt x="111442" y="0"/>
                  </a:lnTo>
                  <a:lnTo>
                    <a:pt x="88493" y="33528"/>
                  </a:lnTo>
                  <a:lnTo>
                    <a:pt x="83921" y="54864"/>
                  </a:lnTo>
                  <a:lnTo>
                    <a:pt x="83921" y="60960"/>
                  </a:lnTo>
                  <a:lnTo>
                    <a:pt x="82397" y="64008"/>
                  </a:lnTo>
                  <a:lnTo>
                    <a:pt x="76301" y="70104"/>
                  </a:lnTo>
                  <a:lnTo>
                    <a:pt x="68681" y="70104"/>
                  </a:lnTo>
                  <a:lnTo>
                    <a:pt x="67157" y="68580"/>
                  </a:lnTo>
                  <a:lnTo>
                    <a:pt x="64109" y="64008"/>
                  </a:lnTo>
                  <a:lnTo>
                    <a:pt x="62585" y="60960"/>
                  </a:lnTo>
                  <a:lnTo>
                    <a:pt x="61061" y="56388"/>
                  </a:lnTo>
                  <a:lnTo>
                    <a:pt x="61061" y="48768"/>
                  </a:lnTo>
                  <a:lnTo>
                    <a:pt x="62585" y="44196"/>
                  </a:lnTo>
                  <a:lnTo>
                    <a:pt x="62585" y="42672"/>
                  </a:lnTo>
                  <a:lnTo>
                    <a:pt x="65633" y="36576"/>
                  </a:lnTo>
                  <a:lnTo>
                    <a:pt x="68681" y="35052"/>
                  </a:lnTo>
                  <a:lnTo>
                    <a:pt x="71729" y="32004"/>
                  </a:lnTo>
                  <a:lnTo>
                    <a:pt x="74777" y="32004"/>
                  </a:lnTo>
                  <a:lnTo>
                    <a:pt x="73253" y="3048"/>
                  </a:lnTo>
                  <a:lnTo>
                    <a:pt x="65557" y="4762"/>
                  </a:lnTo>
                  <a:lnTo>
                    <a:pt x="38773" y="41833"/>
                  </a:lnTo>
                  <a:lnTo>
                    <a:pt x="38201" y="51816"/>
                  </a:lnTo>
                  <a:lnTo>
                    <a:pt x="38481" y="59512"/>
                  </a:lnTo>
                  <a:lnTo>
                    <a:pt x="54965" y="96113"/>
                  </a:lnTo>
                  <a:lnTo>
                    <a:pt x="67157" y="102209"/>
                  </a:lnTo>
                  <a:lnTo>
                    <a:pt x="83921" y="102209"/>
                  </a:lnTo>
                  <a:lnTo>
                    <a:pt x="108394" y="68580"/>
                  </a:lnTo>
                  <a:lnTo>
                    <a:pt x="111442" y="47244"/>
                  </a:lnTo>
                  <a:lnTo>
                    <a:pt x="112966" y="42672"/>
                  </a:lnTo>
                  <a:lnTo>
                    <a:pt x="116014" y="36576"/>
                  </a:lnTo>
                  <a:lnTo>
                    <a:pt x="119062" y="33528"/>
                  </a:lnTo>
                  <a:lnTo>
                    <a:pt x="126682" y="33528"/>
                  </a:lnTo>
                  <a:lnTo>
                    <a:pt x="129730" y="35052"/>
                  </a:lnTo>
                  <a:lnTo>
                    <a:pt x="132778" y="38100"/>
                  </a:lnTo>
                  <a:lnTo>
                    <a:pt x="134302" y="41148"/>
                  </a:lnTo>
                  <a:lnTo>
                    <a:pt x="135826" y="45720"/>
                  </a:lnTo>
                  <a:lnTo>
                    <a:pt x="135826" y="57912"/>
                  </a:lnTo>
                  <a:lnTo>
                    <a:pt x="134302" y="62484"/>
                  </a:lnTo>
                  <a:lnTo>
                    <a:pt x="131254" y="65532"/>
                  </a:lnTo>
                  <a:lnTo>
                    <a:pt x="129730" y="70104"/>
                  </a:lnTo>
                  <a:lnTo>
                    <a:pt x="126682" y="71628"/>
                  </a:lnTo>
                  <a:lnTo>
                    <a:pt x="120586" y="73152"/>
                  </a:lnTo>
                  <a:lnTo>
                    <a:pt x="123634" y="105257"/>
                  </a:lnTo>
                  <a:lnTo>
                    <a:pt x="153543" y="81038"/>
                  </a:lnTo>
                  <a:lnTo>
                    <a:pt x="158115" y="62687"/>
                  </a:lnTo>
                  <a:lnTo>
                    <a:pt x="158686" y="51816"/>
                  </a:lnTo>
                  <a:close/>
                </a:path>
                <a:path w="203200" h="703579">
                  <a:moveTo>
                    <a:pt x="158699" y="546163"/>
                  </a:moveTo>
                  <a:lnTo>
                    <a:pt x="148031" y="508063"/>
                  </a:lnTo>
                  <a:lnTo>
                    <a:pt x="141935" y="503491"/>
                  </a:lnTo>
                  <a:lnTo>
                    <a:pt x="137363" y="498919"/>
                  </a:lnTo>
                  <a:lnTo>
                    <a:pt x="131267" y="494347"/>
                  </a:lnTo>
                  <a:lnTo>
                    <a:pt x="123647" y="492823"/>
                  </a:lnTo>
                  <a:lnTo>
                    <a:pt x="120599" y="523303"/>
                  </a:lnTo>
                  <a:lnTo>
                    <a:pt x="126695" y="526351"/>
                  </a:lnTo>
                  <a:lnTo>
                    <a:pt x="132791" y="532447"/>
                  </a:lnTo>
                  <a:lnTo>
                    <a:pt x="132791" y="535495"/>
                  </a:lnTo>
                  <a:lnTo>
                    <a:pt x="134315" y="538543"/>
                  </a:lnTo>
                  <a:lnTo>
                    <a:pt x="134315" y="556831"/>
                  </a:lnTo>
                  <a:lnTo>
                    <a:pt x="131267" y="559879"/>
                  </a:lnTo>
                  <a:lnTo>
                    <a:pt x="129743" y="564451"/>
                  </a:lnTo>
                  <a:lnTo>
                    <a:pt x="125171" y="567499"/>
                  </a:lnTo>
                  <a:lnTo>
                    <a:pt x="122123" y="569023"/>
                  </a:lnTo>
                  <a:lnTo>
                    <a:pt x="117551" y="572173"/>
                  </a:lnTo>
                  <a:lnTo>
                    <a:pt x="106883" y="572173"/>
                  </a:lnTo>
                  <a:lnTo>
                    <a:pt x="106883" y="523303"/>
                  </a:lnTo>
                  <a:lnTo>
                    <a:pt x="106883" y="492823"/>
                  </a:lnTo>
                  <a:lnTo>
                    <a:pt x="97739" y="492823"/>
                  </a:lnTo>
                  <a:lnTo>
                    <a:pt x="90195" y="493115"/>
                  </a:lnTo>
                  <a:lnTo>
                    <a:pt x="86969" y="493534"/>
                  </a:lnTo>
                  <a:lnTo>
                    <a:pt x="86969" y="523303"/>
                  </a:lnTo>
                  <a:lnTo>
                    <a:pt x="86969" y="572173"/>
                  </a:lnTo>
                  <a:lnTo>
                    <a:pt x="79349" y="572173"/>
                  </a:lnTo>
                  <a:lnTo>
                    <a:pt x="74777" y="569023"/>
                  </a:lnTo>
                  <a:lnTo>
                    <a:pt x="71729" y="567499"/>
                  </a:lnTo>
                  <a:lnTo>
                    <a:pt x="68681" y="564451"/>
                  </a:lnTo>
                  <a:lnTo>
                    <a:pt x="65633" y="559879"/>
                  </a:lnTo>
                  <a:lnTo>
                    <a:pt x="64109" y="556831"/>
                  </a:lnTo>
                  <a:lnTo>
                    <a:pt x="62585" y="552259"/>
                  </a:lnTo>
                  <a:lnTo>
                    <a:pt x="62585" y="543115"/>
                  </a:lnTo>
                  <a:lnTo>
                    <a:pt x="64109" y="538543"/>
                  </a:lnTo>
                  <a:lnTo>
                    <a:pt x="65633" y="535495"/>
                  </a:lnTo>
                  <a:lnTo>
                    <a:pt x="67157" y="530923"/>
                  </a:lnTo>
                  <a:lnTo>
                    <a:pt x="70205" y="527875"/>
                  </a:lnTo>
                  <a:lnTo>
                    <a:pt x="74777" y="526351"/>
                  </a:lnTo>
                  <a:lnTo>
                    <a:pt x="77825" y="524827"/>
                  </a:lnTo>
                  <a:lnTo>
                    <a:pt x="82397" y="523303"/>
                  </a:lnTo>
                  <a:lnTo>
                    <a:pt x="86969" y="523303"/>
                  </a:lnTo>
                  <a:lnTo>
                    <a:pt x="86969" y="493534"/>
                  </a:lnTo>
                  <a:lnTo>
                    <a:pt x="44297" y="520255"/>
                  </a:lnTo>
                  <a:lnTo>
                    <a:pt x="38201" y="540067"/>
                  </a:lnTo>
                  <a:lnTo>
                    <a:pt x="38201" y="547687"/>
                  </a:lnTo>
                  <a:lnTo>
                    <a:pt x="54775" y="589318"/>
                  </a:lnTo>
                  <a:lnTo>
                    <a:pt x="90347" y="603859"/>
                  </a:lnTo>
                  <a:lnTo>
                    <a:pt x="99263" y="604177"/>
                  </a:lnTo>
                  <a:lnTo>
                    <a:pt x="108115" y="603859"/>
                  </a:lnTo>
                  <a:lnTo>
                    <a:pt x="147332" y="583933"/>
                  </a:lnTo>
                  <a:lnTo>
                    <a:pt x="158356" y="555028"/>
                  </a:lnTo>
                  <a:lnTo>
                    <a:pt x="158699" y="546163"/>
                  </a:lnTo>
                  <a:close/>
                </a:path>
                <a:path w="203200" h="703579">
                  <a:moveTo>
                    <a:pt x="158699" y="158584"/>
                  </a:moveTo>
                  <a:lnTo>
                    <a:pt x="157175" y="149440"/>
                  </a:lnTo>
                  <a:lnTo>
                    <a:pt x="154127" y="143344"/>
                  </a:lnTo>
                  <a:lnTo>
                    <a:pt x="151079" y="135724"/>
                  </a:lnTo>
                  <a:lnTo>
                    <a:pt x="148031" y="129628"/>
                  </a:lnTo>
                  <a:lnTo>
                    <a:pt x="141935" y="125056"/>
                  </a:lnTo>
                  <a:lnTo>
                    <a:pt x="137363" y="120484"/>
                  </a:lnTo>
                  <a:lnTo>
                    <a:pt x="131267" y="117436"/>
                  </a:lnTo>
                  <a:lnTo>
                    <a:pt x="123647" y="115912"/>
                  </a:lnTo>
                  <a:lnTo>
                    <a:pt x="120599" y="144868"/>
                  </a:lnTo>
                  <a:lnTo>
                    <a:pt x="126695" y="147916"/>
                  </a:lnTo>
                  <a:lnTo>
                    <a:pt x="131267" y="152488"/>
                  </a:lnTo>
                  <a:lnTo>
                    <a:pt x="132791" y="155536"/>
                  </a:lnTo>
                  <a:lnTo>
                    <a:pt x="132791" y="158584"/>
                  </a:lnTo>
                  <a:lnTo>
                    <a:pt x="134315" y="160210"/>
                  </a:lnTo>
                  <a:lnTo>
                    <a:pt x="134315" y="178498"/>
                  </a:lnTo>
                  <a:lnTo>
                    <a:pt x="131267" y="181546"/>
                  </a:lnTo>
                  <a:lnTo>
                    <a:pt x="129743" y="186118"/>
                  </a:lnTo>
                  <a:lnTo>
                    <a:pt x="125171" y="189166"/>
                  </a:lnTo>
                  <a:lnTo>
                    <a:pt x="122123" y="190690"/>
                  </a:lnTo>
                  <a:lnTo>
                    <a:pt x="117551" y="193738"/>
                  </a:lnTo>
                  <a:lnTo>
                    <a:pt x="106883" y="193738"/>
                  </a:lnTo>
                  <a:lnTo>
                    <a:pt x="106883" y="144868"/>
                  </a:lnTo>
                  <a:lnTo>
                    <a:pt x="106883" y="114388"/>
                  </a:lnTo>
                  <a:lnTo>
                    <a:pt x="97739" y="114388"/>
                  </a:lnTo>
                  <a:lnTo>
                    <a:pt x="90195" y="114681"/>
                  </a:lnTo>
                  <a:lnTo>
                    <a:pt x="86969" y="115100"/>
                  </a:lnTo>
                  <a:lnTo>
                    <a:pt x="86969" y="144868"/>
                  </a:lnTo>
                  <a:lnTo>
                    <a:pt x="86969" y="193738"/>
                  </a:lnTo>
                  <a:lnTo>
                    <a:pt x="79349" y="193738"/>
                  </a:lnTo>
                  <a:lnTo>
                    <a:pt x="74777" y="190690"/>
                  </a:lnTo>
                  <a:lnTo>
                    <a:pt x="71729" y="189166"/>
                  </a:lnTo>
                  <a:lnTo>
                    <a:pt x="68681" y="186118"/>
                  </a:lnTo>
                  <a:lnTo>
                    <a:pt x="65633" y="181546"/>
                  </a:lnTo>
                  <a:lnTo>
                    <a:pt x="64109" y="178498"/>
                  </a:lnTo>
                  <a:lnTo>
                    <a:pt x="62585" y="173926"/>
                  </a:lnTo>
                  <a:lnTo>
                    <a:pt x="62585" y="164782"/>
                  </a:lnTo>
                  <a:lnTo>
                    <a:pt x="64109" y="160210"/>
                  </a:lnTo>
                  <a:lnTo>
                    <a:pt x="65633" y="157060"/>
                  </a:lnTo>
                  <a:lnTo>
                    <a:pt x="67157" y="152488"/>
                  </a:lnTo>
                  <a:lnTo>
                    <a:pt x="70205" y="150964"/>
                  </a:lnTo>
                  <a:lnTo>
                    <a:pt x="74777" y="147916"/>
                  </a:lnTo>
                  <a:lnTo>
                    <a:pt x="77825" y="146392"/>
                  </a:lnTo>
                  <a:lnTo>
                    <a:pt x="82397" y="144868"/>
                  </a:lnTo>
                  <a:lnTo>
                    <a:pt x="86969" y="144868"/>
                  </a:lnTo>
                  <a:lnTo>
                    <a:pt x="86969" y="115100"/>
                  </a:lnTo>
                  <a:lnTo>
                    <a:pt x="53441" y="131152"/>
                  </a:lnTo>
                  <a:lnTo>
                    <a:pt x="48869" y="135724"/>
                  </a:lnTo>
                  <a:lnTo>
                    <a:pt x="44297" y="141820"/>
                  </a:lnTo>
                  <a:lnTo>
                    <a:pt x="41249" y="147916"/>
                  </a:lnTo>
                  <a:lnTo>
                    <a:pt x="39725" y="154012"/>
                  </a:lnTo>
                  <a:lnTo>
                    <a:pt x="38201" y="161734"/>
                  </a:lnTo>
                  <a:lnTo>
                    <a:pt x="38201" y="169354"/>
                  </a:lnTo>
                  <a:lnTo>
                    <a:pt x="54775" y="210883"/>
                  </a:lnTo>
                  <a:lnTo>
                    <a:pt x="90347" y="225437"/>
                  </a:lnTo>
                  <a:lnTo>
                    <a:pt x="99263" y="225742"/>
                  </a:lnTo>
                  <a:lnTo>
                    <a:pt x="108115" y="225437"/>
                  </a:lnTo>
                  <a:lnTo>
                    <a:pt x="147332" y="205498"/>
                  </a:lnTo>
                  <a:lnTo>
                    <a:pt x="158635" y="169354"/>
                  </a:lnTo>
                  <a:lnTo>
                    <a:pt x="158699" y="158584"/>
                  </a:lnTo>
                  <a:close/>
                </a:path>
                <a:path w="203200" h="703579">
                  <a:moveTo>
                    <a:pt x="202984" y="298996"/>
                  </a:moveTo>
                  <a:lnTo>
                    <a:pt x="195364" y="259372"/>
                  </a:lnTo>
                  <a:lnTo>
                    <a:pt x="157162" y="240982"/>
                  </a:lnTo>
                  <a:lnTo>
                    <a:pt x="131254" y="240982"/>
                  </a:lnTo>
                  <a:lnTo>
                    <a:pt x="131254" y="292900"/>
                  </a:lnTo>
                  <a:lnTo>
                    <a:pt x="131254" y="303568"/>
                  </a:lnTo>
                  <a:lnTo>
                    <a:pt x="129730" y="308140"/>
                  </a:lnTo>
                  <a:lnTo>
                    <a:pt x="120586" y="317284"/>
                  </a:lnTo>
                  <a:lnTo>
                    <a:pt x="116014" y="318808"/>
                  </a:lnTo>
                  <a:lnTo>
                    <a:pt x="109918" y="321856"/>
                  </a:lnTo>
                  <a:lnTo>
                    <a:pt x="85445" y="321856"/>
                  </a:lnTo>
                  <a:lnTo>
                    <a:pt x="80873" y="318808"/>
                  </a:lnTo>
                  <a:lnTo>
                    <a:pt x="74777" y="317284"/>
                  </a:lnTo>
                  <a:lnTo>
                    <a:pt x="65633" y="308140"/>
                  </a:lnTo>
                  <a:lnTo>
                    <a:pt x="64109" y="303568"/>
                  </a:lnTo>
                  <a:lnTo>
                    <a:pt x="64109" y="292900"/>
                  </a:lnTo>
                  <a:lnTo>
                    <a:pt x="91541" y="273088"/>
                  </a:lnTo>
                  <a:lnTo>
                    <a:pt x="105346" y="273088"/>
                  </a:lnTo>
                  <a:lnTo>
                    <a:pt x="109918" y="274612"/>
                  </a:lnTo>
                  <a:lnTo>
                    <a:pt x="116014" y="276136"/>
                  </a:lnTo>
                  <a:lnTo>
                    <a:pt x="120586" y="277660"/>
                  </a:lnTo>
                  <a:lnTo>
                    <a:pt x="126682" y="283756"/>
                  </a:lnTo>
                  <a:lnTo>
                    <a:pt x="129730" y="288328"/>
                  </a:lnTo>
                  <a:lnTo>
                    <a:pt x="131254" y="292900"/>
                  </a:lnTo>
                  <a:lnTo>
                    <a:pt x="131254" y="240982"/>
                  </a:lnTo>
                  <a:lnTo>
                    <a:pt x="39725" y="240982"/>
                  </a:lnTo>
                  <a:lnTo>
                    <a:pt x="39725" y="273088"/>
                  </a:lnTo>
                  <a:lnTo>
                    <a:pt x="59537" y="273088"/>
                  </a:lnTo>
                  <a:lnTo>
                    <a:pt x="59537" y="274612"/>
                  </a:lnTo>
                  <a:lnTo>
                    <a:pt x="53441" y="277660"/>
                  </a:lnTo>
                  <a:lnTo>
                    <a:pt x="50393" y="280708"/>
                  </a:lnTo>
                  <a:lnTo>
                    <a:pt x="45821" y="283756"/>
                  </a:lnTo>
                  <a:lnTo>
                    <a:pt x="44297" y="286804"/>
                  </a:lnTo>
                  <a:lnTo>
                    <a:pt x="41249" y="291376"/>
                  </a:lnTo>
                  <a:lnTo>
                    <a:pt x="39725" y="295948"/>
                  </a:lnTo>
                  <a:lnTo>
                    <a:pt x="38201" y="302044"/>
                  </a:lnTo>
                  <a:lnTo>
                    <a:pt x="38201" y="317284"/>
                  </a:lnTo>
                  <a:lnTo>
                    <a:pt x="39725" y="324993"/>
                  </a:lnTo>
                  <a:lnTo>
                    <a:pt x="44297" y="331089"/>
                  </a:lnTo>
                  <a:lnTo>
                    <a:pt x="48247" y="336524"/>
                  </a:lnTo>
                  <a:lnTo>
                    <a:pt x="88582" y="355168"/>
                  </a:lnTo>
                  <a:lnTo>
                    <a:pt x="97726" y="355473"/>
                  </a:lnTo>
                  <a:lnTo>
                    <a:pt x="107442" y="355168"/>
                  </a:lnTo>
                  <a:lnTo>
                    <a:pt x="145808" y="337159"/>
                  </a:lnTo>
                  <a:lnTo>
                    <a:pt x="155638" y="317284"/>
                  </a:lnTo>
                  <a:lnTo>
                    <a:pt x="155638" y="302044"/>
                  </a:lnTo>
                  <a:lnTo>
                    <a:pt x="154114" y="295948"/>
                  </a:lnTo>
                  <a:lnTo>
                    <a:pt x="151066" y="286804"/>
                  </a:lnTo>
                  <a:lnTo>
                    <a:pt x="141922" y="277660"/>
                  </a:lnTo>
                  <a:lnTo>
                    <a:pt x="135826" y="274612"/>
                  </a:lnTo>
                  <a:lnTo>
                    <a:pt x="135826" y="273088"/>
                  </a:lnTo>
                  <a:lnTo>
                    <a:pt x="164884" y="273088"/>
                  </a:lnTo>
                  <a:lnTo>
                    <a:pt x="170980" y="276136"/>
                  </a:lnTo>
                  <a:lnTo>
                    <a:pt x="174028" y="280708"/>
                  </a:lnTo>
                  <a:lnTo>
                    <a:pt x="178600" y="285280"/>
                  </a:lnTo>
                  <a:lnTo>
                    <a:pt x="180124" y="289852"/>
                  </a:lnTo>
                  <a:lnTo>
                    <a:pt x="180124" y="302044"/>
                  </a:lnTo>
                  <a:lnTo>
                    <a:pt x="178600" y="306616"/>
                  </a:lnTo>
                  <a:lnTo>
                    <a:pt x="178600" y="309664"/>
                  </a:lnTo>
                  <a:lnTo>
                    <a:pt x="175552" y="315760"/>
                  </a:lnTo>
                  <a:lnTo>
                    <a:pt x="172504" y="317284"/>
                  </a:lnTo>
                  <a:lnTo>
                    <a:pt x="169456" y="320332"/>
                  </a:lnTo>
                  <a:lnTo>
                    <a:pt x="166408" y="321856"/>
                  </a:lnTo>
                  <a:lnTo>
                    <a:pt x="170980" y="352425"/>
                  </a:lnTo>
                  <a:lnTo>
                    <a:pt x="177076" y="350901"/>
                  </a:lnTo>
                  <a:lnTo>
                    <a:pt x="200406" y="318960"/>
                  </a:lnTo>
                  <a:lnTo>
                    <a:pt x="202692" y="305828"/>
                  </a:lnTo>
                  <a:lnTo>
                    <a:pt x="202984" y="298996"/>
                  </a:lnTo>
                  <a:close/>
                </a:path>
              </a:pathLst>
            </a:custGeom>
            <a:solidFill>
              <a:srgbClr val="262424"/>
            </a:solidFill>
          </p:spPr>
          <p:txBody>
            <a:bodyPr wrap="square" lIns="0" tIns="0" rIns="0" bIns="0" rtlCol="0"/>
            <a:lstStyle/>
            <a:p>
              <a:endParaRPr sz="1391"/>
            </a:p>
          </p:txBody>
        </p:sp>
        <p:pic>
          <p:nvPicPr>
            <p:cNvPr id="66" name="object 66">
              <a:extLst>
                <a:ext uri="{FF2B5EF4-FFF2-40B4-BE49-F238E27FC236}">
                  <a16:creationId xmlns:a16="http://schemas.microsoft.com/office/drawing/2014/main" id="{A6F4239E-1276-0610-9D95-02383011D640}"/>
                </a:ext>
              </a:extLst>
            </p:cNvPr>
            <p:cNvPicPr/>
            <p:nvPr/>
          </p:nvPicPr>
          <p:blipFill>
            <a:blip r:embed="rId43" cstate="print"/>
            <a:stretch>
              <a:fillRect/>
            </a:stretch>
          </p:blipFill>
          <p:spPr>
            <a:xfrm>
              <a:off x="6548628" y="7123176"/>
              <a:ext cx="242315" cy="243839"/>
            </a:xfrm>
            <a:prstGeom prst="rect">
              <a:avLst/>
            </a:prstGeom>
          </p:spPr>
        </p:pic>
        <p:pic>
          <p:nvPicPr>
            <p:cNvPr id="67" name="object 67">
              <a:extLst>
                <a:ext uri="{FF2B5EF4-FFF2-40B4-BE49-F238E27FC236}">
                  <a16:creationId xmlns:a16="http://schemas.microsoft.com/office/drawing/2014/main" id="{096E5147-ADEA-59E3-75DC-931B1088E9BC}"/>
                </a:ext>
              </a:extLst>
            </p:cNvPr>
            <p:cNvPicPr/>
            <p:nvPr/>
          </p:nvPicPr>
          <p:blipFill>
            <a:blip r:embed="rId44" cstate="print"/>
            <a:stretch>
              <a:fillRect/>
            </a:stretch>
          </p:blipFill>
          <p:spPr>
            <a:xfrm>
              <a:off x="7054786" y="7345013"/>
              <a:ext cx="166306" cy="1193197"/>
            </a:xfrm>
            <a:prstGeom prst="rect">
              <a:avLst/>
            </a:prstGeom>
          </p:spPr>
        </p:pic>
        <p:pic>
          <p:nvPicPr>
            <p:cNvPr id="68" name="object 68">
              <a:extLst>
                <a:ext uri="{FF2B5EF4-FFF2-40B4-BE49-F238E27FC236}">
                  <a16:creationId xmlns:a16="http://schemas.microsoft.com/office/drawing/2014/main" id="{3E6A7956-A9B1-89C8-69B3-F74F5A945913}"/>
                </a:ext>
              </a:extLst>
            </p:cNvPr>
            <p:cNvPicPr/>
            <p:nvPr/>
          </p:nvPicPr>
          <p:blipFill>
            <a:blip r:embed="rId45" cstate="print"/>
            <a:stretch>
              <a:fillRect/>
            </a:stretch>
          </p:blipFill>
          <p:spPr>
            <a:xfrm>
              <a:off x="7057834" y="5448490"/>
              <a:ext cx="163258" cy="1829467"/>
            </a:xfrm>
            <a:prstGeom prst="rect">
              <a:avLst/>
            </a:prstGeom>
          </p:spPr>
        </p:pic>
        <p:pic>
          <p:nvPicPr>
            <p:cNvPr id="69" name="object 69">
              <a:extLst>
                <a:ext uri="{FF2B5EF4-FFF2-40B4-BE49-F238E27FC236}">
                  <a16:creationId xmlns:a16="http://schemas.microsoft.com/office/drawing/2014/main" id="{978CF5D1-6B24-D63E-9BC0-CD8AB583783A}"/>
                </a:ext>
              </a:extLst>
            </p:cNvPr>
            <p:cNvPicPr/>
            <p:nvPr/>
          </p:nvPicPr>
          <p:blipFill>
            <a:blip r:embed="rId46" cstate="print"/>
            <a:stretch>
              <a:fillRect/>
            </a:stretch>
          </p:blipFill>
          <p:spPr>
            <a:xfrm>
              <a:off x="7057834" y="5025866"/>
              <a:ext cx="128206" cy="364712"/>
            </a:xfrm>
            <a:prstGeom prst="rect">
              <a:avLst/>
            </a:prstGeom>
          </p:spPr>
        </p:pic>
        <p:sp>
          <p:nvSpPr>
            <p:cNvPr id="70" name="object 70">
              <a:extLst>
                <a:ext uri="{FF2B5EF4-FFF2-40B4-BE49-F238E27FC236}">
                  <a16:creationId xmlns:a16="http://schemas.microsoft.com/office/drawing/2014/main" id="{A04088F2-E8AF-9230-0DF9-28842E55C32B}"/>
                </a:ext>
              </a:extLst>
            </p:cNvPr>
            <p:cNvSpPr/>
            <p:nvPr/>
          </p:nvSpPr>
          <p:spPr>
            <a:xfrm>
              <a:off x="7054691" y="4986242"/>
              <a:ext cx="128905" cy="20320"/>
            </a:xfrm>
            <a:custGeom>
              <a:avLst/>
              <a:gdLst/>
              <a:ahLst/>
              <a:cxnLst/>
              <a:rect l="l" t="t" r="r" b="b"/>
              <a:pathLst>
                <a:path w="128904" h="20320">
                  <a:moveTo>
                    <a:pt x="128301" y="16764"/>
                  </a:moveTo>
                  <a:lnTo>
                    <a:pt x="35147" y="16764"/>
                  </a:lnTo>
                  <a:lnTo>
                    <a:pt x="35147" y="3048"/>
                  </a:lnTo>
                  <a:lnTo>
                    <a:pt x="128301" y="3048"/>
                  </a:lnTo>
                  <a:lnTo>
                    <a:pt x="128301" y="16764"/>
                  </a:lnTo>
                  <a:close/>
                </a:path>
                <a:path w="128904" h="20320">
                  <a:moveTo>
                    <a:pt x="15335" y="19812"/>
                  </a:moveTo>
                  <a:lnTo>
                    <a:pt x="4667" y="19812"/>
                  </a:lnTo>
                  <a:lnTo>
                    <a:pt x="3143" y="16764"/>
                  </a:lnTo>
                  <a:lnTo>
                    <a:pt x="1524" y="15240"/>
                  </a:lnTo>
                  <a:lnTo>
                    <a:pt x="0" y="12192"/>
                  </a:lnTo>
                  <a:lnTo>
                    <a:pt x="0" y="7620"/>
                  </a:lnTo>
                  <a:lnTo>
                    <a:pt x="1524" y="4572"/>
                  </a:lnTo>
                  <a:lnTo>
                    <a:pt x="3143" y="3048"/>
                  </a:lnTo>
                  <a:lnTo>
                    <a:pt x="4667" y="0"/>
                  </a:lnTo>
                  <a:lnTo>
                    <a:pt x="15335" y="0"/>
                  </a:lnTo>
                  <a:lnTo>
                    <a:pt x="16859" y="3048"/>
                  </a:lnTo>
                  <a:lnTo>
                    <a:pt x="18383" y="4572"/>
                  </a:lnTo>
                  <a:lnTo>
                    <a:pt x="19907" y="7620"/>
                  </a:lnTo>
                  <a:lnTo>
                    <a:pt x="19907" y="12192"/>
                  </a:lnTo>
                  <a:lnTo>
                    <a:pt x="18383" y="15240"/>
                  </a:lnTo>
                  <a:lnTo>
                    <a:pt x="16859" y="16764"/>
                  </a:lnTo>
                  <a:lnTo>
                    <a:pt x="15335" y="19812"/>
                  </a:lnTo>
                  <a:close/>
                </a:path>
              </a:pathLst>
            </a:custGeom>
            <a:solidFill>
              <a:srgbClr val="262424"/>
            </a:solidFill>
          </p:spPr>
          <p:txBody>
            <a:bodyPr wrap="square" lIns="0" tIns="0" rIns="0" bIns="0" rtlCol="0"/>
            <a:lstStyle/>
            <a:p>
              <a:endParaRPr sz="1391"/>
            </a:p>
          </p:txBody>
        </p:sp>
        <p:pic>
          <p:nvPicPr>
            <p:cNvPr id="71" name="object 71">
              <a:extLst>
                <a:ext uri="{FF2B5EF4-FFF2-40B4-BE49-F238E27FC236}">
                  <a16:creationId xmlns:a16="http://schemas.microsoft.com/office/drawing/2014/main" id="{09E3FA7F-1CCE-4FC5-EDC2-C24BD9B3A9BB}"/>
                </a:ext>
              </a:extLst>
            </p:cNvPr>
            <p:cNvPicPr/>
            <p:nvPr/>
          </p:nvPicPr>
          <p:blipFill>
            <a:blip r:embed="rId47" cstate="print"/>
            <a:stretch>
              <a:fillRect/>
            </a:stretch>
          </p:blipFill>
          <p:spPr>
            <a:xfrm>
              <a:off x="7088314" y="4891658"/>
              <a:ext cx="94678" cy="74675"/>
            </a:xfrm>
            <a:prstGeom prst="rect">
              <a:avLst/>
            </a:prstGeom>
          </p:spPr>
        </p:pic>
        <p:sp>
          <p:nvSpPr>
            <p:cNvPr id="72" name="object 72">
              <a:extLst>
                <a:ext uri="{FF2B5EF4-FFF2-40B4-BE49-F238E27FC236}">
                  <a16:creationId xmlns:a16="http://schemas.microsoft.com/office/drawing/2014/main" id="{8E07BE23-0847-DD7F-53D5-DC34AF16BE45}"/>
                </a:ext>
              </a:extLst>
            </p:cNvPr>
            <p:cNvSpPr/>
            <p:nvPr/>
          </p:nvSpPr>
          <p:spPr>
            <a:xfrm>
              <a:off x="7166133" y="4847367"/>
              <a:ext cx="47625" cy="23495"/>
            </a:xfrm>
            <a:custGeom>
              <a:avLst/>
              <a:gdLst/>
              <a:ahLst/>
              <a:cxnLst/>
              <a:rect l="l" t="t" r="r" b="b"/>
              <a:pathLst>
                <a:path w="47625" h="23495">
                  <a:moveTo>
                    <a:pt x="47339" y="22955"/>
                  </a:moveTo>
                  <a:lnTo>
                    <a:pt x="41243" y="22955"/>
                  </a:lnTo>
                  <a:lnTo>
                    <a:pt x="36671" y="21431"/>
                  </a:lnTo>
                  <a:lnTo>
                    <a:pt x="33623" y="19907"/>
                  </a:lnTo>
                  <a:lnTo>
                    <a:pt x="29051" y="19907"/>
                  </a:lnTo>
                  <a:lnTo>
                    <a:pt x="22955" y="18383"/>
                  </a:lnTo>
                  <a:lnTo>
                    <a:pt x="18383" y="18383"/>
                  </a:lnTo>
                  <a:lnTo>
                    <a:pt x="12192" y="16859"/>
                  </a:lnTo>
                  <a:lnTo>
                    <a:pt x="7620" y="16859"/>
                  </a:lnTo>
                  <a:lnTo>
                    <a:pt x="0" y="15335"/>
                  </a:lnTo>
                  <a:lnTo>
                    <a:pt x="0" y="0"/>
                  </a:lnTo>
                  <a:lnTo>
                    <a:pt x="6096" y="1524"/>
                  </a:lnTo>
                  <a:lnTo>
                    <a:pt x="10668" y="1524"/>
                  </a:lnTo>
                  <a:lnTo>
                    <a:pt x="16859" y="3048"/>
                  </a:lnTo>
                  <a:lnTo>
                    <a:pt x="21431" y="4572"/>
                  </a:lnTo>
                  <a:lnTo>
                    <a:pt x="27527" y="6096"/>
                  </a:lnTo>
                  <a:lnTo>
                    <a:pt x="41243" y="10763"/>
                  </a:lnTo>
                  <a:lnTo>
                    <a:pt x="44291" y="12287"/>
                  </a:lnTo>
                  <a:lnTo>
                    <a:pt x="47339" y="12287"/>
                  </a:lnTo>
                  <a:lnTo>
                    <a:pt x="47339" y="22955"/>
                  </a:lnTo>
                  <a:close/>
                </a:path>
              </a:pathLst>
            </a:custGeom>
            <a:solidFill>
              <a:srgbClr val="262424"/>
            </a:solidFill>
          </p:spPr>
          <p:txBody>
            <a:bodyPr wrap="square" lIns="0" tIns="0" rIns="0" bIns="0" rtlCol="0"/>
            <a:lstStyle/>
            <a:p>
              <a:endParaRPr sz="1391"/>
            </a:p>
          </p:txBody>
        </p:sp>
        <p:pic>
          <p:nvPicPr>
            <p:cNvPr id="73" name="object 73">
              <a:extLst>
                <a:ext uri="{FF2B5EF4-FFF2-40B4-BE49-F238E27FC236}">
                  <a16:creationId xmlns:a16="http://schemas.microsoft.com/office/drawing/2014/main" id="{82D74E72-0ECF-E226-E1B4-269B885ABA13}"/>
                </a:ext>
              </a:extLst>
            </p:cNvPr>
            <p:cNvPicPr/>
            <p:nvPr/>
          </p:nvPicPr>
          <p:blipFill>
            <a:blip r:embed="rId48" cstate="print"/>
            <a:stretch>
              <a:fillRect/>
            </a:stretch>
          </p:blipFill>
          <p:spPr>
            <a:xfrm>
              <a:off x="7363015" y="8462010"/>
              <a:ext cx="128206" cy="82391"/>
            </a:xfrm>
            <a:prstGeom prst="rect">
              <a:avLst/>
            </a:prstGeom>
          </p:spPr>
        </p:pic>
        <p:pic>
          <p:nvPicPr>
            <p:cNvPr id="74" name="object 74">
              <a:extLst>
                <a:ext uri="{FF2B5EF4-FFF2-40B4-BE49-F238E27FC236}">
                  <a16:creationId xmlns:a16="http://schemas.microsoft.com/office/drawing/2014/main" id="{44EA2673-E8BE-34EF-CAD1-0DECCA5C347C}"/>
                </a:ext>
              </a:extLst>
            </p:cNvPr>
            <p:cNvPicPr/>
            <p:nvPr/>
          </p:nvPicPr>
          <p:blipFill>
            <a:blip r:embed="rId49" cstate="print"/>
            <a:stretch>
              <a:fillRect/>
            </a:stretch>
          </p:blipFill>
          <p:spPr>
            <a:xfrm>
              <a:off x="7372254" y="8214740"/>
              <a:ext cx="118966" cy="227361"/>
            </a:xfrm>
            <a:prstGeom prst="rect">
              <a:avLst/>
            </a:prstGeom>
          </p:spPr>
        </p:pic>
        <p:pic>
          <p:nvPicPr>
            <p:cNvPr id="75" name="object 75">
              <a:extLst>
                <a:ext uri="{FF2B5EF4-FFF2-40B4-BE49-F238E27FC236}">
                  <a16:creationId xmlns:a16="http://schemas.microsoft.com/office/drawing/2014/main" id="{58A67C12-F9D7-E5C3-501E-9248335E6B52}"/>
                </a:ext>
              </a:extLst>
            </p:cNvPr>
            <p:cNvPicPr/>
            <p:nvPr/>
          </p:nvPicPr>
          <p:blipFill>
            <a:blip r:embed="rId50" cstate="print"/>
            <a:stretch>
              <a:fillRect/>
            </a:stretch>
          </p:blipFill>
          <p:spPr>
            <a:xfrm>
              <a:off x="7359967" y="7229189"/>
              <a:ext cx="163353" cy="918400"/>
            </a:xfrm>
            <a:prstGeom prst="rect">
              <a:avLst/>
            </a:prstGeom>
          </p:spPr>
        </p:pic>
        <p:pic>
          <p:nvPicPr>
            <p:cNvPr id="76" name="object 76">
              <a:extLst>
                <a:ext uri="{FF2B5EF4-FFF2-40B4-BE49-F238E27FC236}">
                  <a16:creationId xmlns:a16="http://schemas.microsoft.com/office/drawing/2014/main" id="{294F1421-14E5-0535-F07A-11FD308BA7F6}"/>
                </a:ext>
              </a:extLst>
            </p:cNvPr>
            <p:cNvPicPr/>
            <p:nvPr/>
          </p:nvPicPr>
          <p:blipFill>
            <a:blip r:embed="rId51" cstate="print"/>
            <a:stretch>
              <a:fillRect/>
            </a:stretch>
          </p:blipFill>
          <p:spPr>
            <a:xfrm>
              <a:off x="7359967" y="4681061"/>
              <a:ext cx="166401" cy="2477833"/>
            </a:xfrm>
            <a:prstGeom prst="rect">
              <a:avLst/>
            </a:prstGeom>
          </p:spPr>
        </p:pic>
        <p:pic>
          <p:nvPicPr>
            <p:cNvPr id="77" name="object 77">
              <a:extLst>
                <a:ext uri="{FF2B5EF4-FFF2-40B4-BE49-F238E27FC236}">
                  <a16:creationId xmlns:a16="http://schemas.microsoft.com/office/drawing/2014/main" id="{3AE3A795-54C6-82FF-CD95-AB3D1E6118F7}"/>
                </a:ext>
              </a:extLst>
            </p:cNvPr>
            <p:cNvPicPr/>
            <p:nvPr/>
          </p:nvPicPr>
          <p:blipFill>
            <a:blip r:embed="rId52" cstate="print"/>
            <a:stretch>
              <a:fillRect/>
            </a:stretch>
          </p:blipFill>
          <p:spPr>
            <a:xfrm>
              <a:off x="2185416" y="315468"/>
              <a:ext cx="5586984" cy="3537204"/>
            </a:xfrm>
            <a:prstGeom prst="rect">
              <a:avLst/>
            </a:prstGeom>
          </p:spPr>
        </p:pic>
      </p:grpSp>
    </p:spTree>
    <p:extLst>
      <p:ext uri="{BB962C8B-B14F-4D97-AF65-F5344CB8AC3E}">
        <p14:creationId xmlns:p14="http://schemas.microsoft.com/office/powerpoint/2010/main" val="1059147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a:extLst>
              <a:ext uri="{FF2B5EF4-FFF2-40B4-BE49-F238E27FC236}">
                <a16:creationId xmlns:a16="http://schemas.microsoft.com/office/drawing/2014/main" id="{43CF41C6-5739-79BF-B737-21ECE5640B4F}"/>
              </a:ext>
            </a:extLst>
          </p:cNvPr>
          <p:cNvGrpSpPr/>
          <p:nvPr/>
        </p:nvGrpSpPr>
        <p:grpSpPr>
          <a:xfrm rot="5400000">
            <a:off x="5701492" y="-2916524"/>
            <a:ext cx="789016" cy="7294476"/>
            <a:chOff x="0" y="315468"/>
            <a:chExt cx="1021080" cy="9439910"/>
          </a:xfrm>
        </p:grpSpPr>
        <p:pic>
          <p:nvPicPr>
            <p:cNvPr id="3" name="object 3">
              <a:extLst>
                <a:ext uri="{FF2B5EF4-FFF2-40B4-BE49-F238E27FC236}">
                  <a16:creationId xmlns:a16="http://schemas.microsoft.com/office/drawing/2014/main" id="{C600E27B-A8B5-DE04-A16B-EC70482243B7}"/>
                </a:ext>
              </a:extLst>
            </p:cNvPr>
            <p:cNvPicPr/>
            <p:nvPr/>
          </p:nvPicPr>
          <p:blipFill>
            <a:blip r:embed="rId2" cstate="print"/>
            <a:stretch>
              <a:fillRect/>
            </a:stretch>
          </p:blipFill>
          <p:spPr>
            <a:xfrm>
              <a:off x="0" y="315468"/>
              <a:ext cx="1021080" cy="9439656"/>
            </a:xfrm>
            <a:prstGeom prst="rect">
              <a:avLst/>
            </a:prstGeom>
          </p:spPr>
        </p:pic>
        <p:pic>
          <p:nvPicPr>
            <p:cNvPr id="4" name="object 4">
              <a:extLst>
                <a:ext uri="{FF2B5EF4-FFF2-40B4-BE49-F238E27FC236}">
                  <a16:creationId xmlns:a16="http://schemas.microsoft.com/office/drawing/2014/main" id="{7370DCCF-D8B8-E409-1D1D-9C8CE9E4771A}"/>
                </a:ext>
              </a:extLst>
            </p:cNvPr>
            <p:cNvPicPr/>
            <p:nvPr/>
          </p:nvPicPr>
          <p:blipFill>
            <a:blip r:embed="rId3" cstate="print"/>
            <a:stretch>
              <a:fillRect/>
            </a:stretch>
          </p:blipFill>
          <p:spPr>
            <a:xfrm>
              <a:off x="0" y="315468"/>
              <a:ext cx="1021079" cy="3537204"/>
            </a:xfrm>
            <a:prstGeom prst="rect">
              <a:avLst/>
            </a:prstGeom>
          </p:spPr>
        </p:pic>
      </p:grpSp>
      <p:grpSp>
        <p:nvGrpSpPr>
          <p:cNvPr id="5" name="object 5">
            <a:extLst>
              <a:ext uri="{FF2B5EF4-FFF2-40B4-BE49-F238E27FC236}">
                <a16:creationId xmlns:a16="http://schemas.microsoft.com/office/drawing/2014/main" id="{7EEE049D-B6C9-A26D-66A1-909775100E5D}"/>
              </a:ext>
            </a:extLst>
          </p:cNvPr>
          <p:cNvGrpSpPr/>
          <p:nvPr/>
        </p:nvGrpSpPr>
        <p:grpSpPr>
          <a:xfrm rot="5400000">
            <a:off x="4504425" y="-447514"/>
            <a:ext cx="3185996" cy="7296929"/>
            <a:chOff x="1172994" y="313553"/>
            <a:chExt cx="4123054" cy="9443085"/>
          </a:xfrm>
        </p:grpSpPr>
        <p:pic>
          <p:nvPicPr>
            <p:cNvPr id="6" name="object 6">
              <a:extLst>
                <a:ext uri="{FF2B5EF4-FFF2-40B4-BE49-F238E27FC236}">
                  <a16:creationId xmlns:a16="http://schemas.microsoft.com/office/drawing/2014/main" id="{7936E1D5-2A05-8180-D4C5-879E25760683}"/>
                </a:ext>
              </a:extLst>
            </p:cNvPr>
            <p:cNvPicPr/>
            <p:nvPr/>
          </p:nvPicPr>
          <p:blipFill>
            <a:blip r:embed="rId4" cstate="print"/>
            <a:stretch>
              <a:fillRect/>
            </a:stretch>
          </p:blipFill>
          <p:spPr>
            <a:xfrm>
              <a:off x="1172994" y="313553"/>
              <a:ext cx="4122629" cy="9443008"/>
            </a:xfrm>
            <a:prstGeom prst="rect">
              <a:avLst/>
            </a:prstGeom>
          </p:spPr>
        </p:pic>
        <p:pic>
          <p:nvPicPr>
            <p:cNvPr id="7" name="object 7">
              <a:extLst>
                <a:ext uri="{FF2B5EF4-FFF2-40B4-BE49-F238E27FC236}">
                  <a16:creationId xmlns:a16="http://schemas.microsoft.com/office/drawing/2014/main" id="{DFA6BCCF-2D6A-BFD8-3BE9-1DEDDAC30E48}"/>
                </a:ext>
              </a:extLst>
            </p:cNvPr>
            <p:cNvPicPr/>
            <p:nvPr/>
          </p:nvPicPr>
          <p:blipFill>
            <a:blip r:embed="rId5" cstate="print"/>
            <a:stretch>
              <a:fillRect/>
            </a:stretch>
          </p:blipFill>
          <p:spPr>
            <a:xfrm>
              <a:off x="1175003" y="6217920"/>
              <a:ext cx="4119371" cy="3537204"/>
            </a:xfrm>
            <a:prstGeom prst="rect">
              <a:avLst/>
            </a:prstGeom>
          </p:spPr>
        </p:pic>
      </p:grpSp>
    </p:spTree>
    <p:extLst>
      <p:ext uri="{BB962C8B-B14F-4D97-AF65-F5344CB8AC3E}">
        <p14:creationId xmlns:p14="http://schemas.microsoft.com/office/powerpoint/2010/main" val="3618855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4CB3B405-EBF7-433A-0987-F11F1981C5A5}"/>
              </a:ext>
            </a:extLst>
          </p:cNvPr>
          <p:cNvSpPr txBox="1"/>
          <p:nvPr/>
        </p:nvSpPr>
        <p:spPr>
          <a:xfrm>
            <a:off x="328863" y="402224"/>
            <a:ext cx="11534273" cy="769441"/>
          </a:xfrm>
          <a:prstGeom prst="rect">
            <a:avLst/>
          </a:prstGeom>
          <a:noFill/>
        </p:spPr>
        <p:txBody>
          <a:bodyPr wrap="square" rtlCol="0">
            <a:spAutoFit/>
          </a:bodyPr>
          <a:lstStyle/>
          <a:p>
            <a:r>
              <a:rPr lang="en-IN" sz="4400" b="1" dirty="0"/>
              <a:t>Conclusion :Opportunities an Future Trends</a:t>
            </a:r>
            <a:endParaRPr lang="en-IN" sz="2400" b="1" dirty="0"/>
          </a:p>
        </p:txBody>
      </p:sp>
      <p:sp>
        <p:nvSpPr>
          <p:cNvPr id="45" name="TextBox 44">
            <a:extLst>
              <a:ext uri="{FF2B5EF4-FFF2-40B4-BE49-F238E27FC236}">
                <a16:creationId xmlns:a16="http://schemas.microsoft.com/office/drawing/2014/main" id="{7A283E71-A78B-1C42-5242-3B08AE616F7A}"/>
              </a:ext>
            </a:extLst>
          </p:cNvPr>
          <p:cNvSpPr txBox="1"/>
          <p:nvPr/>
        </p:nvSpPr>
        <p:spPr>
          <a:xfrm>
            <a:off x="481263" y="1668379"/>
            <a:ext cx="10635916" cy="646331"/>
          </a:xfrm>
          <a:prstGeom prst="rect">
            <a:avLst/>
          </a:prstGeom>
          <a:noFill/>
        </p:spPr>
        <p:txBody>
          <a:bodyPr wrap="square" rtlCol="0">
            <a:spAutoFit/>
          </a:bodyPr>
          <a:lstStyle/>
          <a:p>
            <a:r>
              <a:rPr lang="en-IN" dirty="0"/>
              <a:t>The Cloud transformed the ticket booking system, and the future looks promising with more innovations and advancements up, such as AI  and ML, IOT an blockchain. Stay turned and explore the possibilities !</a:t>
            </a:r>
          </a:p>
        </p:txBody>
      </p:sp>
    </p:spTree>
    <p:extLst>
      <p:ext uri="{BB962C8B-B14F-4D97-AF65-F5344CB8AC3E}">
        <p14:creationId xmlns:p14="http://schemas.microsoft.com/office/powerpoint/2010/main" val="11707951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43</Words>
  <Application>Microsoft Office PowerPoint</Application>
  <PresentationFormat>Widescreen</PresentationFormat>
  <Paragraphs>2</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Raavan Kaal</dc:creator>
  <cp:lastModifiedBy>Raavan Kaal</cp:lastModifiedBy>
  <cp:revision>1</cp:revision>
  <dcterms:created xsi:type="dcterms:W3CDTF">2023-04-24T06:33:58Z</dcterms:created>
  <dcterms:modified xsi:type="dcterms:W3CDTF">2023-04-24T06:49:13Z</dcterms:modified>
</cp:coreProperties>
</file>